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handoutMasterIdLst>
    <p:handoutMasterId r:id="rId31"/>
  </p:handoutMasterIdLst>
  <p:sldIdLst>
    <p:sldId id="283" r:id="rId2"/>
    <p:sldId id="284" r:id="rId3"/>
    <p:sldId id="270" r:id="rId4"/>
    <p:sldId id="286" r:id="rId5"/>
    <p:sldId id="282" r:id="rId6"/>
    <p:sldId id="287" r:id="rId7"/>
    <p:sldId id="288" r:id="rId8"/>
    <p:sldId id="289" r:id="rId9"/>
    <p:sldId id="290" r:id="rId10"/>
    <p:sldId id="291" r:id="rId11"/>
    <p:sldId id="294" r:id="rId12"/>
    <p:sldId id="292" r:id="rId13"/>
    <p:sldId id="293" r:id="rId14"/>
    <p:sldId id="295" r:id="rId15"/>
    <p:sldId id="296" r:id="rId16"/>
    <p:sldId id="297" r:id="rId17"/>
    <p:sldId id="298" r:id="rId18"/>
    <p:sldId id="299" r:id="rId19"/>
    <p:sldId id="300" r:id="rId20"/>
    <p:sldId id="274" r:id="rId21"/>
    <p:sldId id="279" r:id="rId22"/>
    <p:sldId id="281" r:id="rId23"/>
    <p:sldId id="276" r:id="rId24"/>
    <p:sldId id="269" r:id="rId25"/>
    <p:sldId id="285" r:id="rId26"/>
    <p:sldId id="268" r:id="rId27"/>
    <p:sldId id="278" r:id="rId28"/>
    <p:sldId id="280" r:id="rId29"/>
  </p:sldIdLst>
  <p:sldSz cx="24382413" cy="13716000"/>
  <p:notesSz cx="6858000" cy="9144000"/>
  <p:defaultTextStyle>
    <a:defPPr>
      <a:defRPr lang="es-ES"/>
    </a:defPPr>
    <a:lvl1pPr marL="0" algn="l" defTabSz="1828686" rtl="0" eaLnBrk="1" latinLnBrk="0" hangingPunct="1">
      <a:defRPr sz="3600" kern="1200">
        <a:solidFill>
          <a:schemeClr val="tx1"/>
        </a:solidFill>
        <a:latin typeface="+mn-lt"/>
        <a:ea typeface="+mn-ea"/>
        <a:cs typeface="+mn-cs"/>
      </a:defRPr>
    </a:lvl1pPr>
    <a:lvl2pPr marL="914343" algn="l" defTabSz="1828686" rtl="0" eaLnBrk="1" latinLnBrk="0" hangingPunct="1">
      <a:defRPr sz="3600" kern="1200">
        <a:solidFill>
          <a:schemeClr val="tx1"/>
        </a:solidFill>
        <a:latin typeface="+mn-lt"/>
        <a:ea typeface="+mn-ea"/>
        <a:cs typeface="+mn-cs"/>
      </a:defRPr>
    </a:lvl2pPr>
    <a:lvl3pPr marL="1828686" algn="l" defTabSz="1828686" rtl="0" eaLnBrk="1" latinLnBrk="0" hangingPunct="1">
      <a:defRPr sz="3600" kern="1200">
        <a:solidFill>
          <a:schemeClr val="tx1"/>
        </a:solidFill>
        <a:latin typeface="+mn-lt"/>
        <a:ea typeface="+mn-ea"/>
        <a:cs typeface="+mn-cs"/>
      </a:defRPr>
    </a:lvl3pPr>
    <a:lvl4pPr marL="2743029" algn="l" defTabSz="1828686" rtl="0" eaLnBrk="1" latinLnBrk="0" hangingPunct="1">
      <a:defRPr sz="3600" kern="1200">
        <a:solidFill>
          <a:schemeClr val="tx1"/>
        </a:solidFill>
        <a:latin typeface="+mn-lt"/>
        <a:ea typeface="+mn-ea"/>
        <a:cs typeface="+mn-cs"/>
      </a:defRPr>
    </a:lvl4pPr>
    <a:lvl5pPr marL="3657371" algn="l" defTabSz="1828686" rtl="0" eaLnBrk="1" latinLnBrk="0" hangingPunct="1">
      <a:defRPr sz="3600" kern="1200">
        <a:solidFill>
          <a:schemeClr val="tx1"/>
        </a:solidFill>
        <a:latin typeface="+mn-lt"/>
        <a:ea typeface="+mn-ea"/>
        <a:cs typeface="+mn-cs"/>
      </a:defRPr>
    </a:lvl5pPr>
    <a:lvl6pPr marL="4571714" algn="l" defTabSz="1828686" rtl="0" eaLnBrk="1" latinLnBrk="0" hangingPunct="1">
      <a:defRPr sz="3600" kern="1200">
        <a:solidFill>
          <a:schemeClr val="tx1"/>
        </a:solidFill>
        <a:latin typeface="+mn-lt"/>
        <a:ea typeface="+mn-ea"/>
        <a:cs typeface="+mn-cs"/>
      </a:defRPr>
    </a:lvl6pPr>
    <a:lvl7pPr marL="5486057" algn="l" defTabSz="1828686" rtl="0" eaLnBrk="1" latinLnBrk="0" hangingPunct="1">
      <a:defRPr sz="3600" kern="1200">
        <a:solidFill>
          <a:schemeClr val="tx1"/>
        </a:solidFill>
        <a:latin typeface="+mn-lt"/>
        <a:ea typeface="+mn-ea"/>
        <a:cs typeface="+mn-cs"/>
      </a:defRPr>
    </a:lvl7pPr>
    <a:lvl8pPr marL="6400400" algn="l" defTabSz="1828686" rtl="0" eaLnBrk="1" latinLnBrk="0" hangingPunct="1">
      <a:defRPr sz="3600" kern="1200">
        <a:solidFill>
          <a:schemeClr val="tx1"/>
        </a:solidFill>
        <a:latin typeface="+mn-lt"/>
        <a:ea typeface="+mn-ea"/>
        <a:cs typeface="+mn-cs"/>
      </a:defRPr>
    </a:lvl8pPr>
    <a:lvl9pPr marL="7314743" algn="l" defTabSz="1828686"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70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02D"/>
    <a:srgbClr val="00D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36C11-2353-41D7-A527-3507A4F39BA0}" v="2770" dt="2018-05-28T08:55:11.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78"/>
    <p:restoredTop sz="86397"/>
  </p:normalViewPr>
  <p:slideViewPr>
    <p:cSldViewPr snapToGrid="0" snapToObjects="1">
      <p:cViewPr varScale="1">
        <p:scale>
          <a:sx n="44" d="100"/>
          <a:sy n="44" d="100"/>
        </p:scale>
        <p:origin x="840" y="24"/>
      </p:cViewPr>
      <p:guideLst>
        <p:guide orient="horz" pos="4320"/>
        <p:guide pos="7702"/>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08" d="100"/>
          <a:sy n="108" d="100"/>
        </p:scale>
        <p:origin x="320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 Tomàs" userId="6521c259e9b1bec6" providerId="LiveId" clId="{16036C11-2353-41D7-A527-3507A4F39BA0}"/>
    <pc:docChg chg="undo custSel addSld delSld modSld sldOrd">
      <pc:chgData name="Eduard Tomàs" userId="6521c259e9b1bec6" providerId="LiveId" clId="{16036C11-2353-41D7-A527-3507A4F39BA0}" dt="2018-05-28T08:55:11.520" v="2769" actId="20577"/>
      <pc:docMkLst>
        <pc:docMk/>
      </pc:docMkLst>
      <pc:sldChg chg="ord">
        <pc:chgData name="Eduard Tomàs" userId="6521c259e9b1bec6" providerId="LiveId" clId="{16036C11-2353-41D7-A527-3507A4F39BA0}" dt="2018-05-28T07:53:09.102" v="228" actId="20577"/>
        <pc:sldMkLst>
          <pc:docMk/>
          <pc:sldMk cId="3166445587" sldId="269"/>
        </pc:sldMkLst>
      </pc:sldChg>
      <pc:sldChg chg="ord">
        <pc:chgData name="Eduard Tomàs" userId="6521c259e9b1bec6" providerId="LiveId" clId="{16036C11-2353-41D7-A527-3507A4F39BA0}" dt="2018-05-28T08:40:01.003" v="1731" actId="20577"/>
        <pc:sldMkLst>
          <pc:docMk/>
          <pc:sldMk cId="2674303072" sldId="274"/>
        </pc:sldMkLst>
      </pc:sldChg>
      <pc:sldChg chg="modSp">
        <pc:chgData name="Eduard Tomàs" userId="6521c259e9b1bec6" providerId="LiveId" clId="{16036C11-2353-41D7-A527-3507A4F39BA0}" dt="2018-05-28T07:52:48.030" v="227" actId="404"/>
        <pc:sldMkLst>
          <pc:docMk/>
          <pc:sldMk cId="1404662814" sldId="282"/>
        </pc:sldMkLst>
        <pc:spChg chg="mod">
          <ac:chgData name="Eduard Tomàs" userId="6521c259e9b1bec6" providerId="LiveId" clId="{16036C11-2353-41D7-A527-3507A4F39BA0}" dt="2018-05-28T07:51:08.043" v="42" actId="20577"/>
          <ac:spMkLst>
            <pc:docMk/>
            <pc:sldMk cId="1404662814" sldId="282"/>
            <ac:spMk id="2" creationId="{3755105A-270A-824D-92A3-C456E10EE82A}"/>
          </ac:spMkLst>
        </pc:spChg>
        <pc:spChg chg="mod">
          <ac:chgData name="Eduard Tomàs" userId="6521c259e9b1bec6" providerId="LiveId" clId="{16036C11-2353-41D7-A527-3507A4F39BA0}" dt="2018-05-28T07:52:48.030" v="227" actId="404"/>
          <ac:spMkLst>
            <pc:docMk/>
            <pc:sldMk cId="1404662814" sldId="282"/>
            <ac:spMk id="3" creationId="{337229E7-0781-8743-ABCD-8AE1F6C97132}"/>
          </ac:spMkLst>
        </pc:spChg>
      </pc:sldChg>
      <pc:sldChg chg="modSp add ord">
        <pc:chgData name="Eduard Tomàs" userId="6521c259e9b1bec6" providerId="LiveId" clId="{16036C11-2353-41D7-A527-3507A4F39BA0}" dt="2018-05-28T08:25:11.512" v="644" actId="20577"/>
        <pc:sldMkLst>
          <pc:docMk/>
          <pc:sldMk cId="1776441118" sldId="286"/>
        </pc:sldMkLst>
        <pc:spChg chg="mod">
          <ac:chgData name="Eduard Tomàs" userId="6521c259e9b1bec6" providerId="LiveId" clId="{16036C11-2353-41D7-A527-3507A4F39BA0}" dt="2018-05-28T07:53:24.123" v="286" actId="20577"/>
          <ac:spMkLst>
            <pc:docMk/>
            <pc:sldMk cId="1776441118" sldId="286"/>
            <ac:spMk id="4" creationId="{B3CEB19E-99BA-284B-A9E4-B039D8A49B68}"/>
          </ac:spMkLst>
        </pc:spChg>
      </pc:sldChg>
      <pc:sldChg chg="modSp add">
        <pc:chgData name="Eduard Tomàs" userId="6521c259e9b1bec6" providerId="LiveId" clId="{16036C11-2353-41D7-A527-3507A4F39BA0}" dt="2018-05-28T07:57:14.536" v="502" actId="20577"/>
        <pc:sldMkLst>
          <pc:docMk/>
          <pc:sldMk cId="1415460863" sldId="287"/>
        </pc:sldMkLst>
        <pc:spChg chg="mod">
          <ac:chgData name="Eduard Tomàs" userId="6521c259e9b1bec6" providerId="LiveId" clId="{16036C11-2353-41D7-A527-3507A4F39BA0}" dt="2018-05-28T07:54:37.497" v="334" actId="20577"/>
          <ac:spMkLst>
            <pc:docMk/>
            <pc:sldMk cId="1415460863" sldId="287"/>
            <ac:spMk id="2" creationId="{D1D94832-44CB-4A48-B344-3CDC4CDCEE1A}"/>
          </ac:spMkLst>
        </pc:spChg>
        <pc:spChg chg="mod">
          <ac:chgData name="Eduard Tomàs" userId="6521c259e9b1bec6" providerId="LiveId" clId="{16036C11-2353-41D7-A527-3507A4F39BA0}" dt="2018-05-28T07:57:14.536" v="502" actId="20577"/>
          <ac:spMkLst>
            <pc:docMk/>
            <pc:sldMk cId="1415460863" sldId="287"/>
            <ac:spMk id="3" creationId="{D23E5897-9A55-4ABE-9485-0D5D04356799}"/>
          </ac:spMkLst>
        </pc:spChg>
      </pc:sldChg>
      <pc:sldChg chg="add del">
        <pc:chgData name="Eduard Tomàs" userId="6521c259e9b1bec6" providerId="LiveId" clId="{16036C11-2353-41D7-A527-3507A4F39BA0}" dt="2018-05-28T07:53:29.286" v="288" actId="20577"/>
        <pc:sldMkLst>
          <pc:docMk/>
          <pc:sldMk cId="1969635304" sldId="287"/>
        </pc:sldMkLst>
      </pc:sldChg>
      <pc:sldChg chg="addSp delSp modSp add">
        <pc:chgData name="Eduard Tomàs" userId="6521c259e9b1bec6" providerId="LiveId" clId="{16036C11-2353-41D7-A527-3507A4F39BA0}" dt="2018-05-28T08:23:35.021" v="643" actId="14100"/>
        <pc:sldMkLst>
          <pc:docMk/>
          <pc:sldMk cId="1950393632" sldId="288"/>
        </pc:sldMkLst>
        <pc:spChg chg="mod">
          <ac:chgData name="Eduard Tomàs" userId="6521c259e9b1bec6" providerId="LiveId" clId="{16036C11-2353-41D7-A527-3507A4F39BA0}" dt="2018-05-28T08:22:24.601" v="607" actId="20577"/>
          <ac:spMkLst>
            <pc:docMk/>
            <pc:sldMk cId="1950393632" sldId="288"/>
            <ac:spMk id="2" creationId="{9803F0D7-C7D6-4528-805E-99E6D5F211ED}"/>
          </ac:spMkLst>
        </pc:spChg>
        <pc:spChg chg="del">
          <ac:chgData name="Eduard Tomàs" userId="6521c259e9b1bec6" providerId="LiveId" clId="{16036C11-2353-41D7-A527-3507A4F39BA0}" dt="2018-05-28T08:16:29.050" v="504" actId="14100"/>
          <ac:spMkLst>
            <pc:docMk/>
            <pc:sldMk cId="1950393632" sldId="288"/>
            <ac:spMk id="3" creationId="{53968856-C97F-40DC-8422-BED92420AC97}"/>
          </ac:spMkLst>
        </pc:spChg>
        <pc:spChg chg="add mod">
          <ac:chgData name="Eduard Tomàs" userId="6521c259e9b1bec6" providerId="LiveId" clId="{16036C11-2353-41D7-A527-3507A4F39BA0}" dt="2018-05-28T08:22:46.458" v="637" actId="20577"/>
          <ac:spMkLst>
            <pc:docMk/>
            <pc:sldMk cId="1950393632" sldId="288"/>
            <ac:spMk id="6" creationId="{D9CDC5A6-08CF-4DD6-8CD4-31C086FFE01F}"/>
          </ac:spMkLst>
        </pc:spChg>
        <pc:picChg chg="add mod">
          <ac:chgData name="Eduard Tomàs" userId="6521c259e9b1bec6" providerId="LiveId" clId="{16036C11-2353-41D7-A527-3507A4F39BA0}" dt="2018-05-28T08:16:50.144" v="511" actId="1076"/>
          <ac:picMkLst>
            <pc:docMk/>
            <pc:sldMk cId="1950393632" sldId="288"/>
            <ac:picMk id="4" creationId="{959A8AB4-72BE-416A-84F4-78674A270C3F}"/>
          </ac:picMkLst>
        </pc:picChg>
        <pc:picChg chg="add del mod">
          <ac:chgData name="Eduard Tomàs" userId="6521c259e9b1bec6" providerId="LiveId" clId="{16036C11-2353-41D7-A527-3507A4F39BA0}" dt="2018-05-28T08:23:20.900" v="639" actId="478"/>
          <ac:picMkLst>
            <pc:docMk/>
            <pc:sldMk cId="1950393632" sldId="288"/>
            <ac:picMk id="5" creationId="{C17A5A8B-599F-4078-B90C-C875F14A44D1}"/>
          </ac:picMkLst>
        </pc:picChg>
        <pc:picChg chg="add mod">
          <ac:chgData name="Eduard Tomàs" userId="6521c259e9b1bec6" providerId="LiveId" clId="{16036C11-2353-41D7-A527-3507A4F39BA0}" dt="2018-05-28T08:23:35.021" v="643" actId="14100"/>
          <ac:picMkLst>
            <pc:docMk/>
            <pc:sldMk cId="1950393632" sldId="288"/>
            <ac:picMk id="7" creationId="{17BA3051-E84A-4DDE-AAE8-3A4B486AF8CA}"/>
          </ac:picMkLst>
        </pc:picChg>
      </pc:sldChg>
      <pc:sldChg chg="modSp add">
        <pc:chgData name="Eduard Tomàs" userId="6521c259e9b1bec6" providerId="LiveId" clId="{16036C11-2353-41D7-A527-3507A4F39BA0}" dt="2018-05-28T08:25:23.260" v="690" actId="20577"/>
        <pc:sldMkLst>
          <pc:docMk/>
          <pc:sldMk cId="687417747" sldId="289"/>
        </pc:sldMkLst>
        <pc:spChg chg="mod">
          <ac:chgData name="Eduard Tomàs" userId="6521c259e9b1bec6" providerId="LiveId" clId="{16036C11-2353-41D7-A527-3507A4F39BA0}" dt="2018-05-28T08:25:23.260" v="690" actId="20577"/>
          <ac:spMkLst>
            <pc:docMk/>
            <pc:sldMk cId="687417747" sldId="289"/>
            <ac:spMk id="4" creationId="{B3CEB19E-99BA-284B-A9E4-B039D8A49B68}"/>
          </ac:spMkLst>
        </pc:spChg>
      </pc:sldChg>
      <pc:sldChg chg="modSp add">
        <pc:chgData name="Eduard Tomàs" userId="6521c259e9b1bec6" providerId="LiveId" clId="{16036C11-2353-41D7-A527-3507A4F39BA0}" dt="2018-05-28T08:28:28.078" v="936" actId="20577"/>
        <pc:sldMkLst>
          <pc:docMk/>
          <pc:sldMk cId="3996026410" sldId="290"/>
        </pc:sldMkLst>
        <pc:spChg chg="mod">
          <ac:chgData name="Eduard Tomàs" userId="6521c259e9b1bec6" providerId="LiveId" clId="{16036C11-2353-41D7-A527-3507A4F39BA0}" dt="2018-05-28T08:25:54.415" v="704" actId="20577"/>
          <ac:spMkLst>
            <pc:docMk/>
            <pc:sldMk cId="3996026410" sldId="290"/>
            <ac:spMk id="2" creationId="{D1D94832-44CB-4A48-B344-3CDC4CDCEE1A}"/>
          </ac:spMkLst>
        </pc:spChg>
        <pc:spChg chg="mod">
          <ac:chgData name="Eduard Tomàs" userId="6521c259e9b1bec6" providerId="LiveId" clId="{16036C11-2353-41D7-A527-3507A4F39BA0}" dt="2018-05-28T08:28:28.078" v="936" actId="20577"/>
          <ac:spMkLst>
            <pc:docMk/>
            <pc:sldMk cId="3996026410" sldId="290"/>
            <ac:spMk id="3" creationId="{D23E5897-9A55-4ABE-9485-0D5D04356799}"/>
          </ac:spMkLst>
        </pc:spChg>
      </pc:sldChg>
      <pc:sldChg chg="modSp add">
        <pc:chgData name="Eduard Tomàs" userId="6521c259e9b1bec6" providerId="LiveId" clId="{16036C11-2353-41D7-A527-3507A4F39BA0}" dt="2018-05-28T08:31:10.019" v="1265" actId="20577"/>
        <pc:sldMkLst>
          <pc:docMk/>
          <pc:sldMk cId="290336590" sldId="291"/>
        </pc:sldMkLst>
        <pc:spChg chg="mod">
          <ac:chgData name="Eduard Tomàs" userId="6521c259e9b1bec6" providerId="LiveId" clId="{16036C11-2353-41D7-A527-3507A4F39BA0}" dt="2018-05-28T08:29:08.223" v="957" actId="20577"/>
          <ac:spMkLst>
            <pc:docMk/>
            <pc:sldMk cId="290336590" sldId="291"/>
            <ac:spMk id="2" creationId="{D1D94832-44CB-4A48-B344-3CDC4CDCEE1A}"/>
          </ac:spMkLst>
        </pc:spChg>
        <pc:spChg chg="mod">
          <ac:chgData name="Eduard Tomàs" userId="6521c259e9b1bec6" providerId="LiveId" clId="{16036C11-2353-41D7-A527-3507A4F39BA0}" dt="2018-05-28T08:31:10.019" v="1265" actId="20577"/>
          <ac:spMkLst>
            <pc:docMk/>
            <pc:sldMk cId="290336590" sldId="291"/>
            <ac:spMk id="3" creationId="{D23E5897-9A55-4ABE-9485-0D5D04356799}"/>
          </ac:spMkLst>
        </pc:spChg>
      </pc:sldChg>
      <pc:sldChg chg="add del">
        <pc:chgData name="Eduard Tomàs" userId="6521c259e9b1bec6" providerId="LiveId" clId="{16036C11-2353-41D7-A527-3507A4F39BA0}" dt="2018-05-28T08:29:00.548" v="937" actId="2696"/>
        <pc:sldMkLst>
          <pc:docMk/>
          <pc:sldMk cId="3615151212" sldId="291"/>
        </pc:sldMkLst>
      </pc:sldChg>
      <pc:sldChg chg="addSp delSp modSp add">
        <pc:chgData name="Eduard Tomàs" userId="6521c259e9b1bec6" providerId="LiveId" clId="{16036C11-2353-41D7-A527-3507A4F39BA0}" dt="2018-05-28T08:34:12.763" v="1556" actId="20577"/>
        <pc:sldMkLst>
          <pc:docMk/>
          <pc:sldMk cId="2565073680" sldId="292"/>
        </pc:sldMkLst>
        <pc:spChg chg="mod">
          <ac:chgData name="Eduard Tomàs" userId="6521c259e9b1bec6" providerId="LiveId" clId="{16036C11-2353-41D7-A527-3507A4F39BA0}" dt="2018-05-28T08:31:22.473" v="1284" actId="20577"/>
          <ac:spMkLst>
            <pc:docMk/>
            <pc:sldMk cId="2565073680" sldId="292"/>
            <ac:spMk id="2" creationId="{D1D94832-44CB-4A48-B344-3CDC4CDCEE1A}"/>
          </ac:spMkLst>
        </pc:spChg>
        <pc:spChg chg="mod">
          <ac:chgData name="Eduard Tomàs" userId="6521c259e9b1bec6" providerId="LiveId" clId="{16036C11-2353-41D7-A527-3507A4F39BA0}" dt="2018-05-28T08:34:12.763" v="1556" actId="20577"/>
          <ac:spMkLst>
            <pc:docMk/>
            <pc:sldMk cId="2565073680" sldId="292"/>
            <ac:spMk id="3" creationId="{D23E5897-9A55-4ABE-9485-0D5D04356799}"/>
          </ac:spMkLst>
        </pc:spChg>
        <pc:picChg chg="add mod">
          <ac:chgData name="Eduard Tomàs" userId="6521c259e9b1bec6" providerId="LiveId" clId="{16036C11-2353-41D7-A527-3507A4F39BA0}" dt="2018-05-28T08:33:59.856" v="1554" actId="1076"/>
          <ac:picMkLst>
            <pc:docMk/>
            <pc:sldMk cId="2565073680" sldId="292"/>
            <ac:picMk id="5" creationId="{20035D23-376F-4D5F-A8BE-51AD630C9260}"/>
          </ac:picMkLst>
        </pc:picChg>
        <pc:picChg chg="add del mod">
          <ac:chgData name="Eduard Tomàs" userId="6521c259e9b1bec6" providerId="LiveId" clId="{16036C11-2353-41D7-A527-3507A4F39BA0}" dt="2018-05-28T08:33:27.653" v="1543" actId="20577"/>
          <ac:picMkLst>
            <pc:docMk/>
            <pc:sldMk cId="2565073680" sldId="292"/>
            <ac:picMk id="1026" creationId="{37E16256-395F-47AC-B5DD-250FCF90F5FA}"/>
          </ac:picMkLst>
        </pc:picChg>
      </pc:sldChg>
      <pc:sldChg chg="addSp delSp modSp add">
        <pc:chgData name="Eduard Tomàs" userId="6521c259e9b1bec6" providerId="LiveId" clId="{16036C11-2353-41D7-A527-3507A4F39BA0}" dt="2018-05-28T08:38:32.744" v="1624" actId="20577"/>
        <pc:sldMkLst>
          <pc:docMk/>
          <pc:sldMk cId="3340021566" sldId="293"/>
        </pc:sldMkLst>
        <pc:spChg chg="mod">
          <ac:chgData name="Eduard Tomàs" userId="6521c259e9b1bec6" providerId="LiveId" clId="{16036C11-2353-41D7-A527-3507A4F39BA0}" dt="2018-05-28T08:38:32.744" v="1624" actId="20577"/>
          <ac:spMkLst>
            <pc:docMk/>
            <pc:sldMk cId="3340021566" sldId="293"/>
            <ac:spMk id="4" creationId="{B3CEB19E-99BA-284B-A9E4-B039D8A49B68}"/>
          </ac:spMkLst>
        </pc:spChg>
        <pc:picChg chg="add mod">
          <ac:chgData name="Eduard Tomàs" userId="6521c259e9b1bec6" providerId="LiveId" clId="{16036C11-2353-41D7-A527-3507A4F39BA0}" dt="2018-05-28T08:37:27.078" v="1569" actId="1076"/>
          <ac:picMkLst>
            <pc:docMk/>
            <pc:sldMk cId="3340021566" sldId="293"/>
            <ac:picMk id="3" creationId="{695D484B-264C-4E3D-B8AD-80965DE572B0}"/>
          </ac:picMkLst>
        </pc:picChg>
        <pc:picChg chg="add del mod">
          <ac:chgData name="Eduard Tomàs" userId="6521c259e9b1bec6" providerId="LiveId" clId="{16036C11-2353-41D7-A527-3507A4F39BA0}" dt="2018-05-28T08:36:49.632" v="1564" actId="478"/>
          <ac:picMkLst>
            <pc:docMk/>
            <pc:sldMk cId="3340021566" sldId="293"/>
            <ac:picMk id="2050" creationId="{2F41E440-7077-45DF-B0DC-28B17A4F7AAA}"/>
          </ac:picMkLst>
        </pc:picChg>
      </pc:sldChg>
      <pc:sldChg chg="modSp add">
        <pc:chgData name="Eduard Tomàs" userId="6521c259e9b1bec6" providerId="LiveId" clId="{16036C11-2353-41D7-A527-3507A4F39BA0}" dt="2018-05-28T08:38:23.680" v="1605" actId="20577"/>
        <pc:sldMkLst>
          <pc:docMk/>
          <pc:sldMk cId="1197733670" sldId="294"/>
        </pc:sldMkLst>
        <pc:spChg chg="mod">
          <ac:chgData name="Eduard Tomàs" userId="6521c259e9b1bec6" providerId="LiveId" clId="{16036C11-2353-41D7-A527-3507A4F39BA0}" dt="2018-05-28T08:38:23.680" v="1605" actId="20577"/>
          <ac:spMkLst>
            <pc:docMk/>
            <pc:sldMk cId="1197733670" sldId="294"/>
            <ac:spMk id="4" creationId="{B3CEB19E-99BA-284B-A9E4-B039D8A49B68}"/>
          </ac:spMkLst>
        </pc:spChg>
      </pc:sldChg>
      <pc:sldChg chg="modSp add">
        <pc:chgData name="Eduard Tomàs" userId="6521c259e9b1bec6" providerId="LiveId" clId="{16036C11-2353-41D7-A527-3507A4F39BA0}" dt="2018-05-28T08:39:52.575" v="1727" actId="20577"/>
        <pc:sldMkLst>
          <pc:docMk/>
          <pc:sldMk cId="3082556704" sldId="295"/>
        </pc:sldMkLst>
        <pc:spChg chg="mod">
          <ac:chgData name="Eduard Tomàs" userId="6521c259e9b1bec6" providerId="LiveId" clId="{16036C11-2353-41D7-A527-3507A4F39BA0}" dt="2018-05-28T08:39:52.575" v="1727" actId="20577"/>
          <ac:spMkLst>
            <pc:docMk/>
            <pc:sldMk cId="3082556704" sldId="295"/>
            <ac:spMk id="4" creationId="{B3CEB19E-99BA-284B-A9E4-B039D8A49B68}"/>
          </ac:spMkLst>
        </pc:spChg>
      </pc:sldChg>
      <pc:sldChg chg="add del">
        <pc:chgData name="Eduard Tomàs" userId="6521c259e9b1bec6" providerId="LiveId" clId="{16036C11-2353-41D7-A527-3507A4F39BA0}" dt="2018-05-28T08:40:08.339" v="1733" actId="20577"/>
        <pc:sldMkLst>
          <pc:docMk/>
          <pc:sldMk cId="1244168182" sldId="296"/>
        </pc:sldMkLst>
      </pc:sldChg>
      <pc:sldChg chg="add del">
        <pc:chgData name="Eduard Tomàs" userId="6521c259e9b1bec6" providerId="LiveId" clId="{16036C11-2353-41D7-A527-3507A4F39BA0}" dt="2018-05-28T08:39:56.999" v="1729" actId="2696"/>
        <pc:sldMkLst>
          <pc:docMk/>
          <pc:sldMk cId="2322949679" sldId="296"/>
        </pc:sldMkLst>
      </pc:sldChg>
      <pc:sldChg chg="modSp add">
        <pc:chgData name="Eduard Tomàs" userId="6521c259e9b1bec6" providerId="LiveId" clId="{16036C11-2353-41D7-A527-3507A4F39BA0}" dt="2018-05-28T08:44:48.592" v="1966" actId="20577"/>
        <pc:sldMkLst>
          <pc:docMk/>
          <pc:sldMk cId="2344094671" sldId="296"/>
        </pc:sldMkLst>
        <pc:spChg chg="mod">
          <ac:chgData name="Eduard Tomàs" userId="6521c259e9b1bec6" providerId="LiveId" clId="{16036C11-2353-41D7-A527-3507A4F39BA0}" dt="2018-05-28T08:40:59.731" v="1742" actId="20577"/>
          <ac:spMkLst>
            <pc:docMk/>
            <pc:sldMk cId="2344094671" sldId="296"/>
            <ac:spMk id="2" creationId="{D1D94832-44CB-4A48-B344-3CDC4CDCEE1A}"/>
          </ac:spMkLst>
        </pc:spChg>
        <pc:spChg chg="mod">
          <ac:chgData name="Eduard Tomàs" userId="6521c259e9b1bec6" providerId="LiveId" clId="{16036C11-2353-41D7-A527-3507A4F39BA0}" dt="2018-05-28T08:44:48.592" v="1966" actId="20577"/>
          <ac:spMkLst>
            <pc:docMk/>
            <pc:sldMk cId="2344094671" sldId="296"/>
            <ac:spMk id="3" creationId="{D23E5897-9A55-4ABE-9485-0D5D04356799}"/>
          </ac:spMkLst>
        </pc:spChg>
      </pc:sldChg>
      <pc:sldChg chg="modSp add">
        <pc:chgData name="Eduard Tomàs" userId="6521c259e9b1bec6" providerId="LiveId" clId="{16036C11-2353-41D7-A527-3507A4F39BA0}" dt="2018-05-28T08:51:49.816" v="2432" actId="20577"/>
        <pc:sldMkLst>
          <pc:docMk/>
          <pc:sldMk cId="539783636" sldId="297"/>
        </pc:sldMkLst>
        <pc:spChg chg="mod">
          <ac:chgData name="Eduard Tomàs" userId="6521c259e9b1bec6" providerId="LiveId" clId="{16036C11-2353-41D7-A527-3507A4F39BA0}" dt="2018-05-28T08:46:06.923" v="2037" actId="20577"/>
          <ac:spMkLst>
            <pc:docMk/>
            <pc:sldMk cId="539783636" sldId="297"/>
            <ac:spMk id="2" creationId="{6AA73650-945C-46B7-9CFC-F5AE4C2C2046}"/>
          </ac:spMkLst>
        </pc:spChg>
        <pc:spChg chg="mod">
          <ac:chgData name="Eduard Tomàs" userId="6521c259e9b1bec6" providerId="LiveId" clId="{16036C11-2353-41D7-A527-3507A4F39BA0}" dt="2018-05-28T08:51:49.816" v="2432" actId="20577"/>
          <ac:spMkLst>
            <pc:docMk/>
            <pc:sldMk cId="539783636" sldId="297"/>
            <ac:spMk id="3" creationId="{E9168E83-732F-4B62-B949-1FFBBB0DAC9B}"/>
          </ac:spMkLst>
        </pc:spChg>
      </pc:sldChg>
      <pc:sldChg chg="modSp add">
        <pc:chgData name="Eduard Tomàs" userId="6521c259e9b1bec6" providerId="LiveId" clId="{16036C11-2353-41D7-A527-3507A4F39BA0}" dt="2018-05-28T08:53:18.008" v="2448" actId="20577"/>
        <pc:sldMkLst>
          <pc:docMk/>
          <pc:sldMk cId="642607698" sldId="298"/>
        </pc:sldMkLst>
        <pc:spChg chg="mod">
          <ac:chgData name="Eduard Tomàs" userId="6521c259e9b1bec6" providerId="LiveId" clId="{16036C11-2353-41D7-A527-3507A4F39BA0}" dt="2018-05-28T08:53:18.008" v="2448" actId="20577"/>
          <ac:spMkLst>
            <pc:docMk/>
            <pc:sldMk cId="642607698" sldId="298"/>
            <ac:spMk id="4" creationId="{B3CEB19E-99BA-284B-A9E4-B039D8A49B68}"/>
          </ac:spMkLst>
        </pc:spChg>
      </pc:sldChg>
      <pc:sldChg chg="modSp add">
        <pc:chgData name="Eduard Tomàs" userId="6521c259e9b1bec6" providerId="LiveId" clId="{16036C11-2353-41D7-A527-3507A4F39BA0}" dt="2018-05-28T08:53:54.472" v="2484" actId="20577"/>
        <pc:sldMkLst>
          <pc:docMk/>
          <pc:sldMk cId="2110392994" sldId="299"/>
        </pc:sldMkLst>
        <pc:spChg chg="mod">
          <ac:chgData name="Eduard Tomàs" userId="6521c259e9b1bec6" providerId="LiveId" clId="{16036C11-2353-41D7-A527-3507A4F39BA0}" dt="2018-05-28T08:53:54.472" v="2484" actId="20577"/>
          <ac:spMkLst>
            <pc:docMk/>
            <pc:sldMk cId="2110392994" sldId="299"/>
            <ac:spMk id="4" creationId="{B3CEB19E-99BA-284B-A9E4-B039D8A49B68}"/>
          </ac:spMkLst>
        </pc:spChg>
      </pc:sldChg>
      <pc:sldChg chg="modSp add del">
        <pc:chgData name="Eduard Tomàs" userId="6521c259e9b1bec6" providerId="LiveId" clId="{16036C11-2353-41D7-A527-3507A4F39BA0}" dt="2018-05-28T08:53:40.499" v="2451" actId="2696"/>
        <pc:sldMkLst>
          <pc:docMk/>
          <pc:sldMk cId="3034476316" sldId="299"/>
        </pc:sldMkLst>
        <pc:spChg chg="mod">
          <ac:chgData name="Eduard Tomàs" userId="6521c259e9b1bec6" providerId="LiveId" clId="{16036C11-2353-41D7-A527-3507A4F39BA0}" dt="2018-05-28T08:53:37.292" v="2450" actId="6549"/>
          <ac:spMkLst>
            <pc:docMk/>
            <pc:sldMk cId="3034476316" sldId="299"/>
            <ac:spMk id="4" creationId="{B3CEB19E-99BA-284B-A9E4-B039D8A49B68}"/>
          </ac:spMkLst>
        </pc:spChg>
      </pc:sldChg>
      <pc:sldChg chg="modSp add">
        <pc:chgData name="Eduard Tomàs" userId="6521c259e9b1bec6" providerId="LiveId" clId="{16036C11-2353-41D7-A527-3507A4F39BA0}" dt="2018-05-28T08:55:11.520" v="2769" actId="20577"/>
        <pc:sldMkLst>
          <pc:docMk/>
          <pc:sldMk cId="1959784860" sldId="300"/>
        </pc:sldMkLst>
        <pc:spChg chg="mod">
          <ac:chgData name="Eduard Tomàs" userId="6521c259e9b1bec6" providerId="LiveId" clId="{16036C11-2353-41D7-A527-3507A4F39BA0}" dt="2018-05-28T08:55:11.520" v="2769" actId="20577"/>
          <ac:spMkLst>
            <pc:docMk/>
            <pc:sldMk cId="1959784860" sldId="300"/>
            <ac:spMk id="3" creationId="{D23E5897-9A55-4ABE-9485-0D5D0435679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1667F193-4663-3241-A3F4-47F649ECE6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a:extLst>
              <a:ext uri="{FF2B5EF4-FFF2-40B4-BE49-F238E27FC236}">
                <a16:creationId xmlns:a16="http://schemas.microsoft.com/office/drawing/2014/main" id="{CB45B4DB-116C-B740-A39B-BACD56C977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721200-539F-1341-850E-0E51CA3393E5}" type="datetimeFigureOut">
              <a:rPr lang="es-ES" smtClean="0"/>
              <a:t>28/05/2018</a:t>
            </a:fld>
            <a:endParaRPr lang="es-ES"/>
          </a:p>
        </p:txBody>
      </p:sp>
      <p:sp>
        <p:nvSpPr>
          <p:cNvPr id="4" name="Marcador de posición de pie de página 3">
            <a:extLst>
              <a:ext uri="{FF2B5EF4-FFF2-40B4-BE49-F238E27FC236}">
                <a16:creationId xmlns:a16="http://schemas.microsoft.com/office/drawing/2014/main" id="{2E5C9A1F-741A-0643-9D6F-5646EFABF2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posición de número de diapositiva 4">
            <a:extLst>
              <a:ext uri="{FF2B5EF4-FFF2-40B4-BE49-F238E27FC236}">
                <a16:creationId xmlns:a16="http://schemas.microsoft.com/office/drawing/2014/main" id="{2EDB0FF9-18C9-EE4E-B63D-D264724A8E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800D35-1BEB-DD42-A2D5-314930B612F6}" type="slidenum">
              <a:rPr lang="es-ES" smtClean="0"/>
              <a:t>‹#›</a:t>
            </a:fld>
            <a:endParaRPr lang="es-ES"/>
          </a:p>
        </p:txBody>
      </p:sp>
    </p:spTree>
    <p:extLst>
      <p:ext uri="{BB962C8B-B14F-4D97-AF65-F5344CB8AC3E}">
        <p14:creationId xmlns:p14="http://schemas.microsoft.com/office/powerpoint/2010/main" val="2641673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7AEC1-1928-414E-A654-B09E4EE0B039}" type="datetimeFigureOut">
              <a:rPr lang="es-ES" smtClean="0"/>
              <a:t>28/05/2018</a:t>
            </a:fld>
            <a:endParaRPr lang="es-ES"/>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68F0C-750B-6440-A7B4-17C12343E522}" type="slidenum">
              <a:rPr lang="es-ES" smtClean="0"/>
              <a:t>‹#›</a:t>
            </a:fld>
            <a:endParaRPr lang="es-ES"/>
          </a:p>
        </p:txBody>
      </p:sp>
    </p:spTree>
    <p:extLst>
      <p:ext uri="{BB962C8B-B14F-4D97-AF65-F5344CB8AC3E}">
        <p14:creationId xmlns:p14="http://schemas.microsoft.com/office/powerpoint/2010/main" val="2613205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a:lstStyle/>
          <a:p>
            <a:endParaRPr lang="es-ES"/>
          </a:p>
        </p:txBody>
      </p:sp>
      <p:sp>
        <p:nvSpPr>
          <p:cNvPr id="4" name="Marcador de posición de número de diapositiva 3"/>
          <p:cNvSpPr>
            <a:spLocks noGrp="1"/>
          </p:cNvSpPr>
          <p:nvPr>
            <p:ph type="sldNum" sz="quarter" idx="10"/>
          </p:nvPr>
        </p:nvSpPr>
        <p:spPr/>
        <p:txBody>
          <a:bodyPr/>
          <a:lstStyle/>
          <a:p>
            <a:fld id="{0BA68F0C-750B-6440-A7B4-17C12343E522}" type="slidenum">
              <a:rPr lang="es-ES" smtClean="0"/>
              <a:t>3</a:t>
            </a:fld>
            <a:endParaRPr lang="es-ES"/>
          </a:p>
        </p:txBody>
      </p:sp>
    </p:spTree>
    <p:extLst>
      <p:ext uri="{BB962C8B-B14F-4D97-AF65-F5344CB8AC3E}">
        <p14:creationId xmlns:p14="http://schemas.microsoft.com/office/powerpoint/2010/main" val="905117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emf"/><Relationship Id="rId2" Type="http://schemas.openxmlformats.org/officeDocument/2006/relationships/image" Target="../media/image15.emf"/><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 Id="rId5" Type="http://schemas.openxmlformats.org/officeDocument/2006/relationships/image" Target="../media/image17.emf"/><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emf"/><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00D0FF"/>
        </a:solidFill>
        <a:effectLst/>
      </p:bgPr>
    </p:bg>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6757A79B-4A7F-A54B-9BF9-7A8EE09826FB}"/>
              </a:ext>
            </a:extLst>
          </p:cNvPr>
          <p:cNvGrpSpPr/>
          <p:nvPr userDrawn="1"/>
        </p:nvGrpSpPr>
        <p:grpSpPr>
          <a:xfrm>
            <a:off x="1502560" y="825191"/>
            <a:ext cx="3654656" cy="2304332"/>
            <a:chOff x="1572737" y="756659"/>
            <a:chExt cx="8089159" cy="5100374"/>
          </a:xfrm>
        </p:grpSpPr>
        <p:pic>
          <p:nvPicPr>
            <p:cNvPr id="12" name="Imagen 5">
              <a:extLst>
                <a:ext uri="{FF2B5EF4-FFF2-40B4-BE49-F238E27FC236}">
                  <a16:creationId xmlns:a16="http://schemas.microsoft.com/office/drawing/2014/main" id="{B94EDF9E-9FBA-5C40-BF63-08A18DFAA2EB}"/>
                </a:ext>
              </a:extLst>
            </p:cNvPr>
            <p:cNvPicPr>
              <a:picLocks noChangeAspect="1"/>
            </p:cNvPicPr>
            <p:nvPr userDrawn="1"/>
          </p:nvPicPr>
          <p:blipFill>
            <a:blip r:embed="rId2"/>
            <a:stretch>
              <a:fillRect/>
            </a:stretch>
          </p:blipFill>
          <p:spPr>
            <a:xfrm>
              <a:off x="1572740" y="1689718"/>
              <a:ext cx="8089156" cy="4167315"/>
            </a:xfrm>
            <a:prstGeom prst="rect">
              <a:avLst/>
            </a:prstGeom>
          </p:spPr>
        </p:pic>
        <p:pic>
          <p:nvPicPr>
            <p:cNvPr id="16" name="Imagen 3">
              <a:extLst>
                <a:ext uri="{FF2B5EF4-FFF2-40B4-BE49-F238E27FC236}">
                  <a16:creationId xmlns:a16="http://schemas.microsoft.com/office/drawing/2014/main" id="{3B4DA70A-D27D-6145-94E0-EE3B254EDF52}"/>
                </a:ext>
              </a:extLst>
            </p:cNvPr>
            <p:cNvPicPr>
              <a:picLocks noChangeAspect="1"/>
            </p:cNvPicPr>
            <p:nvPr userDrawn="1"/>
          </p:nvPicPr>
          <p:blipFill>
            <a:blip r:embed="rId3"/>
            <a:stretch>
              <a:fillRect/>
            </a:stretch>
          </p:blipFill>
          <p:spPr>
            <a:xfrm>
              <a:off x="1572737" y="756659"/>
              <a:ext cx="5780703" cy="520402"/>
            </a:xfrm>
            <a:prstGeom prst="rect">
              <a:avLst/>
            </a:prstGeom>
          </p:spPr>
        </p:pic>
      </p:grpSp>
      <p:pic>
        <p:nvPicPr>
          <p:cNvPr id="18" name="Imagen 40">
            <a:extLst>
              <a:ext uri="{FF2B5EF4-FFF2-40B4-BE49-F238E27FC236}">
                <a16:creationId xmlns:a16="http://schemas.microsoft.com/office/drawing/2014/main" id="{BA0C69E5-64A6-D341-99F1-EB47708179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316622" y="2531379"/>
            <a:ext cx="9422182" cy="9818627"/>
          </a:xfrm>
          <a:prstGeom prst="rect">
            <a:avLst/>
          </a:prstGeom>
        </p:spPr>
      </p:pic>
      <p:pic>
        <p:nvPicPr>
          <p:cNvPr id="19" name="Imagen 44">
            <a:extLst>
              <a:ext uri="{FF2B5EF4-FFF2-40B4-BE49-F238E27FC236}">
                <a16:creationId xmlns:a16="http://schemas.microsoft.com/office/drawing/2014/main" id="{DF01C42D-F1A6-DB4A-B8B3-95AA6F2EBA5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71170" y="5342179"/>
            <a:ext cx="15580865" cy="12469090"/>
          </a:xfrm>
          <a:prstGeom prst="rect">
            <a:avLst/>
          </a:prstGeom>
        </p:spPr>
      </p:pic>
      <p:pic>
        <p:nvPicPr>
          <p:cNvPr id="26" name="Imagen 44">
            <a:extLst>
              <a:ext uri="{FF2B5EF4-FFF2-40B4-BE49-F238E27FC236}">
                <a16:creationId xmlns:a16="http://schemas.microsoft.com/office/drawing/2014/main" id="{44772B4F-5F58-CD40-A293-F57C4796CD0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4117291" y="3992621"/>
            <a:ext cx="15296400" cy="12240000"/>
          </a:xfrm>
          <a:prstGeom prst="rect">
            <a:avLst/>
          </a:prstGeom>
        </p:spPr>
      </p:pic>
      <p:sp>
        <p:nvSpPr>
          <p:cNvPr id="27" name="Title 1">
            <a:extLst>
              <a:ext uri="{FF2B5EF4-FFF2-40B4-BE49-F238E27FC236}">
                <a16:creationId xmlns:a16="http://schemas.microsoft.com/office/drawing/2014/main" id="{BD6FBFF6-842B-1548-97F6-C70C3948DABA}"/>
              </a:ext>
            </a:extLst>
          </p:cNvPr>
          <p:cNvSpPr>
            <a:spLocks noGrp="1"/>
          </p:cNvSpPr>
          <p:nvPr>
            <p:ph type="ctrTitle" hasCustomPrompt="1"/>
          </p:nvPr>
        </p:nvSpPr>
        <p:spPr>
          <a:xfrm>
            <a:off x="1457740" y="4590765"/>
            <a:ext cx="13306475" cy="7252172"/>
          </a:xfrm>
        </p:spPr>
        <p:txBody>
          <a:bodyPr anchor="t" anchorCtr="0">
            <a:normAutofit/>
          </a:bodyPr>
          <a:lstStyle>
            <a:lvl1pPr algn="l">
              <a:defRPr sz="10000" b="1" i="0">
                <a:latin typeface="Calibri" panose="020F0502020204030204" pitchFamily="34" charset="0"/>
                <a:cs typeface="Calibri" panose="020F0502020204030204" pitchFamily="34" charset="0"/>
              </a:defRPr>
            </a:lvl1pPr>
          </a:lstStyle>
          <a:p>
            <a:r>
              <a:rPr lang="es-ES" dirty="0"/>
              <a:t>[</a:t>
            </a:r>
            <a:r>
              <a:rPr lang="es-ES" dirty="0" err="1"/>
              <a:t>Title</a:t>
            </a:r>
            <a:r>
              <a:rPr lang="es-ES" dirty="0"/>
              <a:t> of </a:t>
            </a:r>
            <a:r>
              <a:rPr lang="es-ES" dirty="0" err="1"/>
              <a:t>the</a:t>
            </a:r>
            <a:r>
              <a:rPr lang="es-ES" dirty="0"/>
              <a:t> </a:t>
            </a:r>
            <a:r>
              <a:rPr lang="es-ES" dirty="0" err="1"/>
              <a:t>presentation</a:t>
            </a:r>
            <a:r>
              <a:rPr lang="es-ES" dirty="0"/>
              <a:t>]</a:t>
            </a:r>
            <a:endParaRPr lang="en-US" dirty="0"/>
          </a:p>
        </p:txBody>
      </p:sp>
      <p:sp>
        <p:nvSpPr>
          <p:cNvPr id="30" name="Rectángulo 29">
            <a:extLst>
              <a:ext uri="{FF2B5EF4-FFF2-40B4-BE49-F238E27FC236}">
                <a16:creationId xmlns:a16="http://schemas.microsoft.com/office/drawing/2014/main" id="{6A88B6BF-3F1E-0649-96E0-0F6C772422CE}"/>
              </a:ext>
            </a:extLst>
          </p:cNvPr>
          <p:cNvSpPr/>
          <p:nvPr userDrawn="1"/>
        </p:nvSpPr>
        <p:spPr>
          <a:xfrm>
            <a:off x="0" y="3788144"/>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
        <p:nvSpPr>
          <p:cNvPr id="31" name="CuadroTexto 30">
            <a:extLst>
              <a:ext uri="{FF2B5EF4-FFF2-40B4-BE49-F238E27FC236}">
                <a16:creationId xmlns:a16="http://schemas.microsoft.com/office/drawing/2014/main" id="{A11B131D-53DF-E945-8473-E0D1CA46FCD6}"/>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chemeClr val="bg1"/>
                </a:solidFill>
                <a:latin typeface="Calibri" panose="020F0502020204030204" pitchFamily="34" charset="0"/>
                <a:cs typeface="Calibri" panose="020F0502020204030204" pitchFamily="34" charset="0"/>
              </a:rPr>
              <a:t>#DotNet2018</a:t>
            </a:r>
          </a:p>
        </p:txBody>
      </p:sp>
    </p:spTree>
    <p:extLst>
      <p:ext uri="{BB962C8B-B14F-4D97-AF65-F5344CB8AC3E}">
        <p14:creationId xmlns:p14="http://schemas.microsoft.com/office/powerpoint/2010/main" val="343579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8565384"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012268"/>
            <a:ext cx="18565384" cy="7341658"/>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7" name="Imagen 1">
            <a:extLst>
              <a:ext uri="{FF2B5EF4-FFF2-40B4-BE49-F238E27FC236}">
                <a16:creationId xmlns:a16="http://schemas.microsoft.com/office/drawing/2014/main" id="{1F4645FA-7A4F-714B-B2BD-1A7F0B5A9BD6}"/>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8" name="CuadroTexto 11">
            <a:extLst>
              <a:ext uri="{FF2B5EF4-FFF2-40B4-BE49-F238E27FC236}">
                <a16:creationId xmlns:a16="http://schemas.microsoft.com/office/drawing/2014/main" id="{ABD770FC-CA0C-F048-A695-3EAB95A96D81}"/>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Tree>
    <p:extLst>
      <p:ext uri="{BB962C8B-B14F-4D97-AF65-F5344CB8AC3E}">
        <p14:creationId xmlns:p14="http://schemas.microsoft.com/office/powerpoint/2010/main" val="10612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photo">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0404995"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012268"/>
            <a:ext cx="10404995" cy="7341658"/>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7" name="Imagen 1">
            <a:extLst>
              <a:ext uri="{FF2B5EF4-FFF2-40B4-BE49-F238E27FC236}">
                <a16:creationId xmlns:a16="http://schemas.microsoft.com/office/drawing/2014/main" id="{1F4645FA-7A4F-714B-B2BD-1A7F0B5A9BD6}"/>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8" name="CuadroTexto 11">
            <a:extLst>
              <a:ext uri="{FF2B5EF4-FFF2-40B4-BE49-F238E27FC236}">
                <a16:creationId xmlns:a16="http://schemas.microsoft.com/office/drawing/2014/main" id="{ABD770FC-CA0C-F048-A695-3EAB95A96D81}"/>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
        <p:nvSpPr>
          <p:cNvPr id="10" name="Picture Placeholder 10">
            <a:extLst>
              <a:ext uri="{FF2B5EF4-FFF2-40B4-BE49-F238E27FC236}">
                <a16:creationId xmlns:a16="http://schemas.microsoft.com/office/drawing/2014/main" id="{BC808AA7-189A-FF41-8132-1C74D0AE6E62}"/>
              </a:ext>
            </a:extLst>
          </p:cNvPr>
          <p:cNvSpPr>
            <a:spLocks noGrp="1"/>
          </p:cNvSpPr>
          <p:nvPr>
            <p:ph type="pic" sz="quarter" idx="14"/>
          </p:nvPr>
        </p:nvSpPr>
        <p:spPr>
          <a:xfrm>
            <a:off x="14986000" y="2162435"/>
            <a:ext cx="7606152" cy="10191750"/>
          </a:xfrm>
        </p:spPr>
        <p:txBody>
          <a:bodyPr/>
          <a:lstStyle/>
          <a:p>
            <a:endParaRPr lang="es-ES"/>
          </a:p>
        </p:txBody>
      </p:sp>
    </p:spTree>
    <p:extLst>
      <p:ext uri="{BB962C8B-B14F-4D97-AF65-F5344CB8AC3E}">
        <p14:creationId xmlns:p14="http://schemas.microsoft.com/office/powerpoint/2010/main" val="3562032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140738" y="2155202"/>
            <a:ext cx="18509831"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Date Placeholder 2"/>
          <p:cNvSpPr>
            <a:spLocks noGrp="1"/>
          </p:cNvSpPr>
          <p:nvPr>
            <p:ph type="dt" sz="half" idx="10"/>
          </p:nvPr>
        </p:nvSpPr>
        <p:spPr/>
        <p:txBody>
          <a:bodyPr/>
          <a:lstStyle/>
          <a:p>
            <a:fld id="{608335E2-14BF-F246-8200-622169DBE8EA}" type="datetimeFigureOut">
              <a:rPr lang="es-ES" smtClean="0"/>
              <a:t>28/05/2018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D6D5E3BC-0B6F-0641-B503-95411F2D8869}" type="slidenum">
              <a:rPr lang="es-ES" smtClean="0"/>
              <a:t>‹#›</a:t>
            </a:fld>
            <a:endParaRPr lang="es-ES"/>
          </a:p>
        </p:txBody>
      </p:sp>
      <p:pic>
        <p:nvPicPr>
          <p:cNvPr id="7" name="Imagen 1">
            <a:extLst>
              <a:ext uri="{FF2B5EF4-FFF2-40B4-BE49-F238E27FC236}">
                <a16:creationId xmlns:a16="http://schemas.microsoft.com/office/drawing/2014/main" id="{153BA1D9-EFC7-F540-AFA2-6089E4BAD676}"/>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8" name="CuadroTexto 11">
            <a:extLst>
              <a:ext uri="{FF2B5EF4-FFF2-40B4-BE49-F238E27FC236}">
                <a16:creationId xmlns:a16="http://schemas.microsoft.com/office/drawing/2014/main" id="{CC948554-E8D5-5149-A73C-7AF4499D05A6}"/>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Tree>
    <p:extLst>
      <p:ext uri="{BB962C8B-B14F-4D97-AF65-F5344CB8AC3E}">
        <p14:creationId xmlns:p14="http://schemas.microsoft.com/office/powerpoint/2010/main" val="778144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8335E2-14BF-F246-8200-622169DBE8EA}" type="datetimeFigureOut">
              <a:rPr lang="es-ES" smtClean="0"/>
              <a:t>28/05/2018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D6D5E3BC-0B6F-0641-B503-95411F2D8869}" type="slidenum">
              <a:rPr lang="es-ES" smtClean="0"/>
              <a:t>‹#›</a:t>
            </a:fld>
            <a:endParaRPr lang="es-ES"/>
          </a:p>
        </p:txBody>
      </p:sp>
      <p:pic>
        <p:nvPicPr>
          <p:cNvPr id="5" name="Imagen 1">
            <a:extLst>
              <a:ext uri="{FF2B5EF4-FFF2-40B4-BE49-F238E27FC236}">
                <a16:creationId xmlns:a16="http://schemas.microsoft.com/office/drawing/2014/main" id="{C28C0394-7BE4-6249-B752-8C1909B2E16A}"/>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6" name="CuadroTexto 11">
            <a:extLst>
              <a:ext uri="{FF2B5EF4-FFF2-40B4-BE49-F238E27FC236}">
                <a16:creationId xmlns:a16="http://schemas.microsoft.com/office/drawing/2014/main" id="{AA25CA6C-7DCD-0B49-9D7A-F6D0031C72C6}"/>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Tree>
    <p:extLst>
      <p:ext uri="{BB962C8B-B14F-4D97-AF65-F5344CB8AC3E}">
        <p14:creationId xmlns:p14="http://schemas.microsoft.com/office/powerpoint/2010/main" val="1981606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m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140738" y="4929810"/>
            <a:ext cx="16690436" cy="4065430"/>
          </a:xfrm>
        </p:spPr>
        <p:txBody>
          <a:bodyPr>
            <a:normAutofit/>
          </a:bodyPr>
          <a:lstStyle>
            <a:lvl1pPr marL="0" marR="0" indent="0" algn="ctr" defTabSz="1828709" rtl="0" eaLnBrk="1" fontAlgn="auto" latinLnBrk="0" hangingPunct="1">
              <a:lnSpc>
                <a:spcPct val="150000"/>
              </a:lnSpc>
              <a:spcBef>
                <a:spcPts val="2000"/>
              </a:spcBef>
              <a:spcAft>
                <a:spcPts val="0"/>
              </a:spcAft>
              <a:buClrTx/>
              <a:buSzTx/>
              <a:buFont typeface="Arial" panose="020B0604020202020204" pitchFamily="34" charset="0"/>
              <a:buNone/>
              <a:tabLst/>
              <a:defRPr sz="4800"/>
            </a:lvl1pPr>
            <a:lvl2pPr marL="914354" indent="0" algn="ctr">
              <a:buNone/>
              <a:defRPr sz="4800"/>
            </a:lvl2pPr>
            <a:lvl3pPr marL="1828709" indent="0" algn="ctr">
              <a:buNone/>
              <a:defRPr sz="4800"/>
            </a:lvl3pPr>
            <a:lvl4pPr marL="2743063" indent="0" algn="ctr">
              <a:buNone/>
              <a:defRPr sz="4800"/>
            </a:lvl4pPr>
            <a:lvl5pPr marL="3657417" indent="0" algn="ctr">
              <a:buNone/>
              <a:defRPr sz="4800"/>
            </a:lvl5pPr>
          </a:lstStyle>
          <a:p>
            <a:pPr marL="0" marR="0" lvl="0" indent="0" algn="ctr" defTabSz="1828709" rtl="0" eaLnBrk="1" fontAlgn="auto" latinLnBrk="0" hangingPunct="1">
              <a:lnSpc>
                <a:spcPct val="90000"/>
              </a:lnSpc>
              <a:spcBef>
                <a:spcPts val="2000"/>
              </a:spcBef>
              <a:spcAft>
                <a:spcPts val="0"/>
              </a:spcAft>
              <a:buClrTx/>
              <a:buSzTx/>
              <a:buFont typeface="Arial" panose="020B0604020202020204" pitchFamily="34" charset="0"/>
              <a:buNone/>
              <a:tabLst/>
              <a:defRPr/>
            </a:pPr>
            <a:r>
              <a:rPr lang="es-ES" dirty="0"/>
              <a:t>Editar el estilo de texto del patrón</a:t>
            </a:r>
            <a:endParaRPr lang="es-ES" dirty="0">
              <a:solidFill>
                <a:srgbClr val="17202D"/>
              </a:solidFill>
              <a:latin typeface="Calibri" panose="020F0502020204030204" pitchFamily="34" charset="0"/>
              <a:cs typeface="Calibri" panose="020F0502020204030204" pitchFamily="34" charset="0"/>
            </a:endParaRPr>
          </a:p>
          <a:p>
            <a:pPr lvl="0"/>
            <a:endParaRPr lang="es-ES" dirty="0"/>
          </a:p>
          <a:p>
            <a:pPr lvl="1"/>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7" name="Imagen 1">
            <a:extLst>
              <a:ext uri="{FF2B5EF4-FFF2-40B4-BE49-F238E27FC236}">
                <a16:creationId xmlns:a16="http://schemas.microsoft.com/office/drawing/2014/main" id="{1F4645FA-7A4F-714B-B2BD-1A7F0B5A9BD6}"/>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8" name="CuadroTexto 11">
            <a:extLst>
              <a:ext uri="{FF2B5EF4-FFF2-40B4-BE49-F238E27FC236}">
                <a16:creationId xmlns:a16="http://schemas.microsoft.com/office/drawing/2014/main" id="{ABD770FC-CA0C-F048-A695-3EAB95A96D81}"/>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
        <p:nvSpPr>
          <p:cNvPr id="17" name="Rectángulo 15">
            <a:extLst>
              <a:ext uri="{FF2B5EF4-FFF2-40B4-BE49-F238E27FC236}">
                <a16:creationId xmlns:a16="http://schemas.microsoft.com/office/drawing/2014/main" id="{2B85CC4A-8104-AD46-9EA0-6076ADD8F8F1}"/>
              </a:ext>
            </a:extLst>
          </p:cNvPr>
          <p:cNvSpPr/>
          <p:nvPr userDrawn="1"/>
        </p:nvSpPr>
        <p:spPr>
          <a:xfrm>
            <a:off x="19417172" y="9980028"/>
            <a:ext cx="1440000" cy="36000"/>
          </a:xfrm>
          <a:prstGeom prst="rect">
            <a:avLst/>
          </a:prstGeom>
          <a:solidFill>
            <a:srgbClr val="172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8" name="Imagen 2">
            <a:extLst>
              <a:ext uri="{FF2B5EF4-FFF2-40B4-BE49-F238E27FC236}">
                <a16:creationId xmlns:a16="http://schemas.microsoft.com/office/drawing/2014/main" id="{7432B428-984B-7A4E-8719-7DF3A3A7D3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36487" y="2847149"/>
            <a:ext cx="1111025" cy="1447699"/>
          </a:xfrm>
          <a:prstGeom prst="rect">
            <a:avLst/>
          </a:prstGeom>
        </p:spPr>
      </p:pic>
      <p:sp>
        <p:nvSpPr>
          <p:cNvPr id="20" name="Text Placeholder 19">
            <a:extLst>
              <a:ext uri="{FF2B5EF4-FFF2-40B4-BE49-F238E27FC236}">
                <a16:creationId xmlns:a16="http://schemas.microsoft.com/office/drawing/2014/main" id="{D4245539-B6DA-2444-81CA-151A7845879B}"/>
              </a:ext>
            </a:extLst>
          </p:cNvPr>
          <p:cNvSpPr>
            <a:spLocks noGrp="1"/>
          </p:cNvSpPr>
          <p:nvPr>
            <p:ph type="body" sz="quarter" idx="13" hasCustomPrompt="1"/>
          </p:nvPr>
        </p:nvSpPr>
        <p:spPr>
          <a:xfrm>
            <a:off x="17292637" y="10121993"/>
            <a:ext cx="3538537" cy="914400"/>
          </a:xfrm>
        </p:spPr>
        <p:txBody>
          <a:bodyPr rIns="0">
            <a:normAutofit/>
          </a:bodyPr>
          <a:lstStyle>
            <a:lvl1pPr marL="0" indent="0" algn="r">
              <a:buNone/>
              <a:defRPr sz="3200"/>
            </a:lvl1pPr>
          </a:lstStyle>
          <a:p>
            <a:pPr lvl="0"/>
            <a:r>
              <a:rPr lang="en-US" dirty="0" err="1"/>
              <a:t>Nombre</a:t>
            </a:r>
            <a:r>
              <a:rPr lang="en-US" dirty="0"/>
              <a:t> </a:t>
            </a:r>
            <a:r>
              <a:rPr lang="en-US" dirty="0" err="1"/>
              <a:t>Apellido</a:t>
            </a:r>
            <a:endParaRPr lang="es-ES" dirty="0"/>
          </a:p>
        </p:txBody>
      </p:sp>
    </p:spTree>
    <p:extLst>
      <p:ext uri="{BB962C8B-B14F-4D97-AF65-F5344CB8AC3E}">
        <p14:creationId xmlns:p14="http://schemas.microsoft.com/office/powerpoint/2010/main" val="2237030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sp>
        <p:nvSpPr>
          <p:cNvPr id="6" name="CuadroTexto 11">
            <a:extLst>
              <a:ext uri="{FF2B5EF4-FFF2-40B4-BE49-F238E27FC236}">
                <a16:creationId xmlns:a16="http://schemas.microsoft.com/office/drawing/2014/main" id="{AA25CA6C-7DCD-0B49-9D7A-F6D0031C72C6}"/>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
        <p:nvSpPr>
          <p:cNvPr id="8" name="Rectangle 7">
            <a:extLst>
              <a:ext uri="{FF2B5EF4-FFF2-40B4-BE49-F238E27FC236}">
                <a16:creationId xmlns:a16="http://schemas.microsoft.com/office/drawing/2014/main" id="{9AECE3D8-BBA0-0242-849D-1BD365C2CC41}"/>
              </a:ext>
            </a:extLst>
          </p:cNvPr>
          <p:cNvSpPr/>
          <p:nvPr userDrawn="1"/>
        </p:nvSpPr>
        <p:spPr>
          <a:xfrm>
            <a:off x="-1" y="0"/>
            <a:ext cx="12192001" cy="13716000"/>
          </a:xfrm>
          <a:prstGeom prst="rect">
            <a:avLst/>
          </a:prstGeom>
          <a:solidFill>
            <a:srgbClr val="00D0FF"/>
          </a:solidFill>
          <a:ln w="152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Imagen 36">
            <a:extLst>
              <a:ext uri="{FF2B5EF4-FFF2-40B4-BE49-F238E27FC236}">
                <a16:creationId xmlns:a16="http://schemas.microsoft.com/office/drawing/2014/main" id="{E3187F75-430F-054B-9FC3-C324D961C7CF}"/>
              </a:ext>
            </a:extLst>
          </p:cNvPr>
          <p:cNvPicPr>
            <a:picLocks noChangeAspect="1"/>
          </p:cNvPicPr>
          <p:nvPr userDrawn="1"/>
        </p:nvPicPr>
        <p:blipFill>
          <a:blip r:embed="rId2"/>
          <a:stretch>
            <a:fillRect/>
          </a:stretch>
        </p:blipFill>
        <p:spPr>
          <a:xfrm>
            <a:off x="1620738" y="912032"/>
            <a:ext cx="2527197" cy="356400"/>
          </a:xfrm>
          <a:prstGeom prst="rect">
            <a:avLst/>
          </a:prstGeom>
        </p:spPr>
      </p:pic>
      <p:pic>
        <p:nvPicPr>
          <p:cNvPr id="10" name="Imagen 20">
            <a:extLst>
              <a:ext uri="{FF2B5EF4-FFF2-40B4-BE49-F238E27FC236}">
                <a16:creationId xmlns:a16="http://schemas.microsoft.com/office/drawing/2014/main" id="{82EDCB24-8D80-BA43-BEFA-FBC30C6AAF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31388" y="5079957"/>
            <a:ext cx="13496400" cy="10463782"/>
          </a:xfrm>
          <a:prstGeom prst="rect">
            <a:avLst/>
          </a:prstGeom>
        </p:spPr>
      </p:pic>
      <p:sp>
        <p:nvSpPr>
          <p:cNvPr id="12" name="CuadroTexto 13">
            <a:extLst>
              <a:ext uri="{FF2B5EF4-FFF2-40B4-BE49-F238E27FC236}">
                <a16:creationId xmlns:a16="http://schemas.microsoft.com/office/drawing/2014/main" id="{2415C733-85B8-1242-91AE-717DCE2B2351}"/>
              </a:ext>
            </a:extLst>
          </p:cNvPr>
          <p:cNvSpPr txBox="1"/>
          <p:nvPr userDrawn="1"/>
        </p:nvSpPr>
        <p:spPr>
          <a:xfrm>
            <a:off x="1457740" y="2850113"/>
            <a:ext cx="9643076" cy="2913618"/>
          </a:xfrm>
          <a:prstGeom prst="rect">
            <a:avLst/>
          </a:prstGeom>
          <a:noFill/>
        </p:spPr>
        <p:txBody>
          <a:bodyPr wrap="square" rtlCol="0">
            <a:spAutoFit/>
          </a:bodyPr>
          <a:lstStyle/>
          <a:p>
            <a:pPr>
              <a:lnSpc>
                <a:spcPts val="11000"/>
              </a:lnSpc>
            </a:pPr>
            <a:r>
              <a:rPr lang="es-ES" sz="11000" b="1" dirty="0" err="1">
                <a:solidFill>
                  <a:srgbClr val="17202D"/>
                </a:solidFill>
                <a:latin typeface="Calibri" panose="020F0502020204030204" pitchFamily="34" charset="0"/>
                <a:cs typeface="Calibri" panose="020F0502020204030204" pitchFamily="34" charset="0"/>
              </a:rPr>
              <a:t>Thanks</a:t>
            </a:r>
            <a:r>
              <a:rPr lang="es-ES" sz="11000" b="1" dirty="0">
                <a:solidFill>
                  <a:srgbClr val="17202D"/>
                </a:solidFill>
                <a:latin typeface="Calibri" panose="020F0502020204030204" pitchFamily="34" charset="0"/>
                <a:cs typeface="Calibri" panose="020F0502020204030204" pitchFamily="34" charset="0"/>
              </a:rPr>
              <a:t> and …</a:t>
            </a:r>
          </a:p>
          <a:p>
            <a:pPr>
              <a:lnSpc>
                <a:spcPts val="11000"/>
              </a:lnSpc>
            </a:pPr>
            <a:r>
              <a:rPr lang="es-ES" sz="11000" b="1" dirty="0" err="1">
                <a:solidFill>
                  <a:srgbClr val="17202D"/>
                </a:solidFill>
                <a:latin typeface="Calibri" panose="020F0502020204030204" pitchFamily="34" charset="0"/>
                <a:cs typeface="Calibri" panose="020F0502020204030204" pitchFamily="34" charset="0"/>
              </a:rPr>
              <a:t>See</a:t>
            </a:r>
            <a:r>
              <a:rPr lang="es-ES" sz="11000" b="1" dirty="0">
                <a:solidFill>
                  <a:srgbClr val="17202D"/>
                </a:solidFill>
                <a:latin typeface="Calibri" panose="020F0502020204030204" pitchFamily="34" charset="0"/>
                <a:cs typeface="Calibri" panose="020F0502020204030204" pitchFamily="34" charset="0"/>
              </a:rPr>
              <a:t> </a:t>
            </a:r>
            <a:r>
              <a:rPr lang="es-ES" sz="11000" b="1" dirty="0" err="1">
                <a:solidFill>
                  <a:srgbClr val="17202D"/>
                </a:solidFill>
                <a:latin typeface="Calibri" panose="020F0502020204030204" pitchFamily="34" charset="0"/>
                <a:cs typeface="Calibri" panose="020F0502020204030204" pitchFamily="34" charset="0"/>
              </a:rPr>
              <a:t>you</a:t>
            </a:r>
            <a:r>
              <a:rPr lang="es-ES" sz="11000" b="1" dirty="0">
                <a:solidFill>
                  <a:srgbClr val="17202D"/>
                </a:solidFill>
                <a:latin typeface="Calibri" panose="020F0502020204030204" pitchFamily="34" charset="0"/>
                <a:cs typeface="Calibri" panose="020F0502020204030204" pitchFamily="34" charset="0"/>
              </a:rPr>
              <a:t> </a:t>
            </a:r>
            <a:r>
              <a:rPr lang="es-ES" sz="11000" b="1" dirty="0" err="1">
                <a:solidFill>
                  <a:srgbClr val="17202D"/>
                </a:solidFill>
                <a:latin typeface="Calibri" panose="020F0502020204030204" pitchFamily="34" charset="0"/>
                <a:cs typeface="Calibri" panose="020F0502020204030204" pitchFamily="34" charset="0"/>
              </a:rPr>
              <a:t>soon</a:t>
            </a:r>
            <a:r>
              <a:rPr lang="es-ES" sz="11000" b="1" dirty="0">
                <a:solidFill>
                  <a:srgbClr val="17202D"/>
                </a:solidFill>
                <a:latin typeface="Calibri" panose="020F0502020204030204" pitchFamily="34" charset="0"/>
                <a:cs typeface="Calibri" panose="020F0502020204030204" pitchFamily="34" charset="0"/>
              </a:rPr>
              <a:t>!</a:t>
            </a:r>
          </a:p>
        </p:txBody>
      </p:sp>
      <p:sp>
        <p:nvSpPr>
          <p:cNvPr id="13" name="CuadroTexto 8">
            <a:extLst>
              <a:ext uri="{FF2B5EF4-FFF2-40B4-BE49-F238E27FC236}">
                <a16:creationId xmlns:a16="http://schemas.microsoft.com/office/drawing/2014/main" id="{3A2F0626-AF36-1F47-86ED-5EFE7E6BDAC2}"/>
              </a:ext>
            </a:extLst>
          </p:cNvPr>
          <p:cNvSpPr txBox="1"/>
          <p:nvPr userDrawn="1"/>
        </p:nvSpPr>
        <p:spPr>
          <a:xfrm>
            <a:off x="12192000" y="2850113"/>
            <a:ext cx="12190412" cy="1246495"/>
          </a:xfrm>
          <a:prstGeom prst="rect">
            <a:avLst/>
          </a:prstGeom>
          <a:noFill/>
        </p:spPr>
        <p:txBody>
          <a:bodyPr wrap="square" rtlCol="0">
            <a:spAutoFit/>
          </a:bodyPr>
          <a:lstStyle/>
          <a:p>
            <a:pPr algn="ctr">
              <a:lnSpc>
                <a:spcPts val="4500"/>
              </a:lnSpc>
            </a:pPr>
            <a:r>
              <a:rPr lang="es-ES" dirty="0" err="1">
                <a:solidFill>
                  <a:srgbClr val="17202D"/>
                </a:solidFill>
                <a:latin typeface="Calibri" panose="020F0502020204030204" pitchFamily="34" charset="0"/>
                <a:cs typeface="Calibri" panose="020F0502020204030204" pitchFamily="34" charset="0"/>
              </a:rPr>
              <a:t>Thanks</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also</a:t>
            </a:r>
            <a:r>
              <a:rPr lang="es-ES" dirty="0">
                <a:solidFill>
                  <a:srgbClr val="17202D"/>
                </a:solidFill>
                <a:latin typeface="Calibri" panose="020F0502020204030204" pitchFamily="34" charset="0"/>
                <a:cs typeface="Calibri" panose="020F0502020204030204" pitchFamily="34" charset="0"/>
              </a:rPr>
              <a:t> to </a:t>
            </a:r>
            <a:r>
              <a:rPr lang="es-ES" dirty="0" err="1">
                <a:solidFill>
                  <a:srgbClr val="17202D"/>
                </a:solidFill>
                <a:latin typeface="Calibri" panose="020F0502020204030204" pitchFamily="34" charset="0"/>
                <a:cs typeface="Calibri" panose="020F0502020204030204" pitchFamily="34" charset="0"/>
              </a:rPr>
              <a:t>the</a:t>
            </a:r>
            <a:r>
              <a:rPr lang="es-ES" dirty="0">
                <a:solidFill>
                  <a:srgbClr val="17202D"/>
                </a:solidFill>
                <a:latin typeface="Calibri" panose="020F0502020204030204" pitchFamily="34" charset="0"/>
                <a:cs typeface="Calibri" panose="020F0502020204030204" pitchFamily="34" charset="0"/>
              </a:rPr>
              <a:t> sponsors.</a:t>
            </a:r>
          </a:p>
          <a:p>
            <a:pPr algn="ctr">
              <a:lnSpc>
                <a:spcPts val="4500"/>
              </a:lnSpc>
            </a:pPr>
            <a:r>
              <a:rPr lang="es-ES" dirty="0" err="1">
                <a:solidFill>
                  <a:srgbClr val="17202D"/>
                </a:solidFill>
                <a:latin typeface="Calibri" panose="020F0502020204030204" pitchFamily="34" charset="0"/>
                <a:cs typeface="Calibri" panose="020F0502020204030204" pitchFamily="34" charset="0"/>
              </a:rPr>
              <a:t>Without</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whom</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this</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would</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not</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have</a:t>
            </a:r>
            <a:r>
              <a:rPr lang="es-ES" dirty="0">
                <a:solidFill>
                  <a:srgbClr val="17202D"/>
                </a:solidFill>
                <a:latin typeface="Calibri" panose="020F0502020204030204" pitchFamily="34" charset="0"/>
                <a:cs typeface="Calibri" panose="020F0502020204030204" pitchFamily="34" charset="0"/>
              </a:rPr>
              <a:t> </a:t>
            </a:r>
            <a:r>
              <a:rPr lang="es-ES" dirty="0" err="1">
                <a:solidFill>
                  <a:srgbClr val="17202D"/>
                </a:solidFill>
                <a:latin typeface="Calibri" panose="020F0502020204030204" pitchFamily="34" charset="0"/>
                <a:cs typeface="Calibri" panose="020F0502020204030204" pitchFamily="34" charset="0"/>
              </a:rPr>
              <a:t>been</a:t>
            </a:r>
            <a:r>
              <a:rPr lang="es-ES" dirty="0">
                <a:solidFill>
                  <a:srgbClr val="17202D"/>
                </a:solidFill>
                <a:latin typeface="Calibri" panose="020F0502020204030204" pitchFamily="34" charset="0"/>
                <a:cs typeface="Calibri" panose="020F0502020204030204" pitchFamily="34" charset="0"/>
              </a:rPr>
              <a:t> posible</a:t>
            </a:r>
            <a:r>
              <a:rPr lang="es-ES" sz="3200" dirty="0">
                <a:solidFill>
                  <a:srgbClr val="17202D"/>
                </a:solidFill>
                <a:latin typeface="Calibri" panose="020F0502020204030204" pitchFamily="34" charset="0"/>
                <a:cs typeface="Calibri" panose="020F0502020204030204" pitchFamily="34" charset="0"/>
              </a:rPr>
              <a:t>.</a:t>
            </a:r>
          </a:p>
        </p:txBody>
      </p:sp>
      <p:pic>
        <p:nvPicPr>
          <p:cNvPr id="14" name="Imagen 16">
            <a:extLst>
              <a:ext uri="{FF2B5EF4-FFF2-40B4-BE49-F238E27FC236}">
                <a16:creationId xmlns:a16="http://schemas.microsoft.com/office/drawing/2014/main" id="{AEF98C3C-77F4-AB47-9E29-B3347BDAEB93}"/>
              </a:ext>
            </a:extLst>
          </p:cNvPr>
          <p:cNvPicPr>
            <a:picLocks noChangeAspect="1"/>
          </p:cNvPicPr>
          <p:nvPr userDrawn="1"/>
        </p:nvPicPr>
        <p:blipFill>
          <a:blip r:embed="rId4"/>
          <a:stretch>
            <a:fillRect/>
          </a:stretch>
        </p:blipFill>
        <p:spPr>
          <a:xfrm>
            <a:off x="16124303" y="6953999"/>
            <a:ext cx="4320000" cy="922513"/>
          </a:xfrm>
          <a:prstGeom prst="rect">
            <a:avLst/>
          </a:prstGeom>
        </p:spPr>
      </p:pic>
      <p:pic>
        <p:nvPicPr>
          <p:cNvPr id="15" name="Imagen 2">
            <a:extLst>
              <a:ext uri="{FF2B5EF4-FFF2-40B4-BE49-F238E27FC236}">
                <a16:creationId xmlns:a16="http://schemas.microsoft.com/office/drawing/2014/main" id="{07BE5AEF-D62E-EC46-9B6D-E1C3C3155666}"/>
              </a:ext>
            </a:extLst>
          </p:cNvPr>
          <p:cNvPicPr>
            <a:picLocks noChangeAspect="1"/>
          </p:cNvPicPr>
          <p:nvPr userDrawn="1"/>
        </p:nvPicPr>
        <p:blipFill>
          <a:blip r:embed="rId5"/>
          <a:stretch>
            <a:fillRect/>
          </a:stretch>
        </p:blipFill>
        <p:spPr>
          <a:xfrm>
            <a:off x="15044303" y="5079957"/>
            <a:ext cx="6480000" cy="1101600"/>
          </a:xfrm>
          <a:prstGeom prst="rect">
            <a:avLst/>
          </a:prstGeom>
        </p:spPr>
      </p:pic>
      <p:pic>
        <p:nvPicPr>
          <p:cNvPr id="16" name="Imagen 4">
            <a:extLst>
              <a:ext uri="{FF2B5EF4-FFF2-40B4-BE49-F238E27FC236}">
                <a16:creationId xmlns:a16="http://schemas.microsoft.com/office/drawing/2014/main" id="{41F94EF1-F852-7F4F-9EF8-5B634FAFC80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294303" y="11196171"/>
            <a:ext cx="1980000" cy="1237500"/>
          </a:xfrm>
          <a:prstGeom prst="rect">
            <a:avLst/>
          </a:prstGeom>
        </p:spPr>
      </p:pic>
      <p:pic>
        <p:nvPicPr>
          <p:cNvPr id="17" name="Imagen 5">
            <a:extLst>
              <a:ext uri="{FF2B5EF4-FFF2-40B4-BE49-F238E27FC236}">
                <a16:creationId xmlns:a16="http://schemas.microsoft.com/office/drawing/2014/main" id="{7917CAB6-88CF-5245-BC85-DE6435FDC632}"/>
              </a:ext>
            </a:extLst>
          </p:cNvPr>
          <p:cNvPicPr>
            <a:picLocks noChangeAspect="1"/>
          </p:cNvPicPr>
          <p:nvPr userDrawn="1"/>
        </p:nvPicPr>
        <p:blipFill>
          <a:blip r:embed="rId7"/>
          <a:stretch>
            <a:fillRect/>
          </a:stretch>
        </p:blipFill>
        <p:spPr>
          <a:xfrm>
            <a:off x="17204303" y="8648954"/>
            <a:ext cx="2160000" cy="1774775"/>
          </a:xfrm>
          <a:prstGeom prst="rect">
            <a:avLst/>
          </a:prstGeom>
        </p:spPr>
      </p:pic>
      <p:sp>
        <p:nvSpPr>
          <p:cNvPr id="18" name="Rectángulo 17">
            <a:extLst>
              <a:ext uri="{FF2B5EF4-FFF2-40B4-BE49-F238E27FC236}">
                <a16:creationId xmlns:a16="http://schemas.microsoft.com/office/drawing/2014/main" id="{4331BFFF-22FD-A34E-8320-B231DEFB0E95}"/>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385742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7" name="CuadroTexto 10">
            <a:extLst>
              <a:ext uri="{FF2B5EF4-FFF2-40B4-BE49-F238E27FC236}">
                <a16:creationId xmlns:a16="http://schemas.microsoft.com/office/drawing/2014/main" id="{1AA6A439-9683-0641-B23F-8C6F1D61134C}"/>
              </a:ext>
            </a:extLst>
          </p:cNvPr>
          <p:cNvSpPr txBox="1"/>
          <p:nvPr userDrawn="1"/>
        </p:nvSpPr>
        <p:spPr>
          <a:xfrm>
            <a:off x="9329915" y="2651179"/>
            <a:ext cx="5722582" cy="646331"/>
          </a:xfrm>
          <a:prstGeom prst="rect">
            <a:avLst/>
          </a:prstGeom>
          <a:noFill/>
        </p:spPr>
        <p:txBody>
          <a:bodyPr wrap="square" rtlCol="0">
            <a:spAutoFit/>
          </a:bodyPr>
          <a:lstStyle/>
          <a:p>
            <a:pPr algn="ctr"/>
            <a:r>
              <a:rPr lang="es-ES" sz="3600" b="0" i="0" dirty="0">
                <a:solidFill>
                  <a:srgbClr val="17202D"/>
                </a:solidFill>
                <a:latin typeface="Calibri" panose="020F0502020204030204" pitchFamily="34" charset="0"/>
                <a:cs typeface="Calibri" panose="020F0502020204030204" pitchFamily="34" charset="0"/>
              </a:rPr>
              <a:t>ORGANIZATION</a:t>
            </a:r>
          </a:p>
        </p:txBody>
      </p:sp>
      <p:sp>
        <p:nvSpPr>
          <p:cNvPr id="14" name="CuadroTexto 10">
            <a:extLst>
              <a:ext uri="{FF2B5EF4-FFF2-40B4-BE49-F238E27FC236}">
                <a16:creationId xmlns:a16="http://schemas.microsoft.com/office/drawing/2014/main" id="{A083BF0E-60F6-274D-925A-A3A8BBEA4A59}"/>
              </a:ext>
            </a:extLst>
          </p:cNvPr>
          <p:cNvSpPr txBox="1"/>
          <p:nvPr userDrawn="1"/>
        </p:nvSpPr>
        <p:spPr>
          <a:xfrm>
            <a:off x="9329915" y="6579277"/>
            <a:ext cx="5722582" cy="646331"/>
          </a:xfrm>
          <a:prstGeom prst="rect">
            <a:avLst/>
          </a:prstGeom>
          <a:noFill/>
        </p:spPr>
        <p:txBody>
          <a:bodyPr wrap="square" rtlCol="0">
            <a:spAutoFit/>
          </a:bodyPr>
          <a:lstStyle/>
          <a:p>
            <a:pPr algn="ctr"/>
            <a:r>
              <a:rPr lang="es-ES" sz="3600" b="0" i="0" dirty="0">
                <a:solidFill>
                  <a:srgbClr val="17202D"/>
                </a:solidFill>
                <a:latin typeface="Calibri" panose="020F0502020204030204" pitchFamily="34" charset="0"/>
                <a:cs typeface="Calibri" panose="020F0502020204030204" pitchFamily="34" charset="0"/>
              </a:rPr>
              <a:t>SPONSORS</a:t>
            </a:r>
          </a:p>
        </p:txBody>
      </p:sp>
      <p:sp>
        <p:nvSpPr>
          <p:cNvPr id="21" name="Rectángulo 20">
            <a:extLst>
              <a:ext uri="{FF2B5EF4-FFF2-40B4-BE49-F238E27FC236}">
                <a16:creationId xmlns:a16="http://schemas.microsoft.com/office/drawing/2014/main" id="{51D1143A-F514-0149-AECC-5F02D95D9AC3}"/>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pic>
        <p:nvPicPr>
          <p:cNvPr id="12" name="Imagen 16">
            <a:extLst>
              <a:ext uri="{FF2B5EF4-FFF2-40B4-BE49-F238E27FC236}">
                <a16:creationId xmlns:a16="http://schemas.microsoft.com/office/drawing/2014/main" id="{F26597B6-6A06-AF41-A1D9-55581DB9FBB2}"/>
              </a:ext>
            </a:extLst>
          </p:cNvPr>
          <p:cNvPicPr>
            <a:picLocks noChangeAspect="1"/>
          </p:cNvPicPr>
          <p:nvPr userDrawn="1"/>
        </p:nvPicPr>
        <p:blipFill>
          <a:blip r:embed="rId2"/>
          <a:stretch>
            <a:fillRect/>
          </a:stretch>
        </p:blipFill>
        <p:spPr>
          <a:xfrm>
            <a:off x="9847128" y="7940549"/>
            <a:ext cx="5057490" cy="1080000"/>
          </a:xfrm>
          <a:prstGeom prst="rect">
            <a:avLst/>
          </a:prstGeom>
        </p:spPr>
      </p:pic>
      <p:pic>
        <p:nvPicPr>
          <p:cNvPr id="18" name="Imagen 17">
            <a:extLst>
              <a:ext uri="{FF2B5EF4-FFF2-40B4-BE49-F238E27FC236}">
                <a16:creationId xmlns:a16="http://schemas.microsoft.com/office/drawing/2014/main" id="{CA9E989C-D3E4-954E-B2B8-BA62006878CD}"/>
              </a:ext>
            </a:extLst>
          </p:cNvPr>
          <p:cNvPicPr>
            <a:picLocks noChangeAspect="1"/>
          </p:cNvPicPr>
          <p:nvPr userDrawn="1"/>
        </p:nvPicPr>
        <p:blipFill>
          <a:blip r:embed="rId3"/>
          <a:stretch>
            <a:fillRect/>
          </a:stretch>
        </p:blipFill>
        <p:spPr>
          <a:xfrm>
            <a:off x="8140579" y="3608460"/>
            <a:ext cx="8470588" cy="1440000"/>
          </a:xfrm>
          <a:prstGeom prst="rect">
            <a:avLst/>
          </a:prstGeom>
        </p:spPr>
      </p:pic>
      <p:pic>
        <p:nvPicPr>
          <p:cNvPr id="19" name="Imagen 4">
            <a:extLst>
              <a:ext uri="{FF2B5EF4-FFF2-40B4-BE49-F238E27FC236}">
                <a16:creationId xmlns:a16="http://schemas.microsoft.com/office/drawing/2014/main" id="{73D293E4-BF30-424B-ABA9-E2E17771B5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683437" y="7940550"/>
            <a:ext cx="1980000" cy="1237500"/>
          </a:xfrm>
          <a:prstGeom prst="rect">
            <a:avLst/>
          </a:prstGeom>
        </p:spPr>
      </p:pic>
      <p:pic>
        <p:nvPicPr>
          <p:cNvPr id="20" name="Imagen 5">
            <a:extLst>
              <a:ext uri="{FF2B5EF4-FFF2-40B4-BE49-F238E27FC236}">
                <a16:creationId xmlns:a16="http://schemas.microsoft.com/office/drawing/2014/main" id="{25FA2D00-1F8D-AB4E-B3B9-F9856036F66B}"/>
              </a:ext>
            </a:extLst>
          </p:cNvPr>
          <p:cNvPicPr>
            <a:picLocks noChangeAspect="1"/>
          </p:cNvPicPr>
          <p:nvPr userDrawn="1"/>
        </p:nvPicPr>
        <p:blipFill>
          <a:blip r:embed="rId5"/>
          <a:stretch>
            <a:fillRect/>
          </a:stretch>
        </p:blipFill>
        <p:spPr>
          <a:xfrm>
            <a:off x="5908309" y="7514420"/>
            <a:ext cx="2160000" cy="1774775"/>
          </a:xfrm>
          <a:prstGeom prst="rect">
            <a:avLst/>
          </a:prstGeom>
        </p:spPr>
      </p:pic>
      <p:pic>
        <p:nvPicPr>
          <p:cNvPr id="22" name="Imagen 21">
            <a:extLst>
              <a:ext uri="{FF2B5EF4-FFF2-40B4-BE49-F238E27FC236}">
                <a16:creationId xmlns:a16="http://schemas.microsoft.com/office/drawing/2014/main" id="{A5894E4A-A264-AD4D-9402-4EA55FF7617E}"/>
              </a:ext>
            </a:extLst>
          </p:cNvPr>
          <p:cNvPicPr>
            <a:picLocks noChangeAspect="1"/>
          </p:cNvPicPr>
          <p:nvPr userDrawn="1"/>
        </p:nvPicPr>
        <p:blipFill>
          <a:blip r:embed="rId6"/>
          <a:stretch>
            <a:fillRect/>
          </a:stretch>
        </p:blipFill>
        <p:spPr>
          <a:xfrm>
            <a:off x="1620738" y="921561"/>
            <a:ext cx="2520000" cy="355385"/>
          </a:xfrm>
          <a:prstGeom prst="rect">
            <a:avLst/>
          </a:prstGeom>
        </p:spPr>
      </p:pic>
      <p:sp>
        <p:nvSpPr>
          <p:cNvPr id="23" name="CuadroTexto 11">
            <a:extLst>
              <a:ext uri="{FF2B5EF4-FFF2-40B4-BE49-F238E27FC236}">
                <a16:creationId xmlns:a16="http://schemas.microsoft.com/office/drawing/2014/main" id="{549B0131-BCC5-6C42-B5D8-49F0E31A9E14}"/>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
        <p:nvSpPr>
          <p:cNvPr id="24" name="CuadroTexto 10">
            <a:extLst>
              <a:ext uri="{FF2B5EF4-FFF2-40B4-BE49-F238E27FC236}">
                <a16:creationId xmlns:a16="http://schemas.microsoft.com/office/drawing/2014/main" id="{38ED0BB3-7D94-5B45-94B5-F3F418E518ED}"/>
              </a:ext>
            </a:extLst>
          </p:cNvPr>
          <p:cNvSpPr txBox="1"/>
          <p:nvPr userDrawn="1"/>
        </p:nvSpPr>
        <p:spPr>
          <a:xfrm>
            <a:off x="9329915" y="10575546"/>
            <a:ext cx="5722582" cy="1015663"/>
          </a:xfrm>
          <a:prstGeom prst="rect">
            <a:avLst/>
          </a:prstGeom>
          <a:noFill/>
        </p:spPr>
        <p:txBody>
          <a:bodyPr wrap="square" rtlCol="0">
            <a:spAutoFit/>
          </a:bodyPr>
          <a:lstStyle/>
          <a:p>
            <a:pPr algn="ctr"/>
            <a:r>
              <a:rPr lang="es-ES" sz="6000" b="1" i="0" dirty="0" err="1">
                <a:solidFill>
                  <a:srgbClr val="17202D"/>
                </a:solidFill>
                <a:latin typeface="Calibri" panose="020F0502020204030204" pitchFamily="34" charset="0"/>
                <a:cs typeface="Calibri" panose="020F0502020204030204" pitchFamily="34" charset="0"/>
              </a:rPr>
              <a:t>Thank</a:t>
            </a:r>
            <a:r>
              <a:rPr lang="es-ES" sz="6000" b="1" i="0" dirty="0">
                <a:solidFill>
                  <a:srgbClr val="17202D"/>
                </a:solidFill>
                <a:latin typeface="Calibri" panose="020F0502020204030204" pitchFamily="34" charset="0"/>
                <a:cs typeface="Calibri" panose="020F0502020204030204" pitchFamily="34" charset="0"/>
              </a:rPr>
              <a:t> </a:t>
            </a:r>
            <a:r>
              <a:rPr lang="es-ES" sz="6000" b="1" i="0" dirty="0" err="1">
                <a:solidFill>
                  <a:srgbClr val="17202D"/>
                </a:solidFill>
                <a:latin typeface="Calibri" panose="020F0502020204030204" pitchFamily="34" charset="0"/>
                <a:cs typeface="Calibri" panose="020F0502020204030204" pitchFamily="34" charset="0"/>
              </a:rPr>
              <a:t>you</a:t>
            </a:r>
            <a:r>
              <a:rPr lang="es-ES" sz="6000" b="1" i="0" dirty="0">
                <a:solidFill>
                  <a:srgbClr val="17202D"/>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312314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ponsors">
    <p:bg>
      <p:bgPr>
        <a:solidFill>
          <a:srgbClr val="00D0FF"/>
        </a:solidFill>
        <a:effectLst/>
      </p:bgPr>
    </p:bg>
    <p:spTree>
      <p:nvGrpSpPr>
        <p:cNvPr id="1" name=""/>
        <p:cNvGrpSpPr/>
        <p:nvPr/>
      </p:nvGrpSpPr>
      <p:grpSpPr>
        <a:xfrm>
          <a:off x="0" y="0"/>
          <a:ext cx="0" cy="0"/>
          <a:chOff x="0" y="0"/>
          <a:chExt cx="0" cy="0"/>
        </a:xfrm>
      </p:grpSpPr>
      <p:sp>
        <p:nvSpPr>
          <p:cNvPr id="7" name="CuadroTexto 10">
            <a:extLst>
              <a:ext uri="{FF2B5EF4-FFF2-40B4-BE49-F238E27FC236}">
                <a16:creationId xmlns:a16="http://schemas.microsoft.com/office/drawing/2014/main" id="{1AA6A439-9683-0641-B23F-8C6F1D61134C}"/>
              </a:ext>
            </a:extLst>
          </p:cNvPr>
          <p:cNvSpPr txBox="1"/>
          <p:nvPr userDrawn="1"/>
        </p:nvSpPr>
        <p:spPr>
          <a:xfrm>
            <a:off x="1493228" y="3490041"/>
            <a:ext cx="5722582" cy="769441"/>
          </a:xfrm>
          <a:prstGeom prst="rect">
            <a:avLst/>
          </a:prstGeom>
          <a:noFill/>
        </p:spPr>
        <p:txBody>
          <a:bodyPr wrap="square" rtlCol="0">
            <a:spAutoFit/>
          </a:bodyPr>
          <a:lstStyle/>
          <a:p>
            <a:r>
              <a:rPr lang="es-ES" sz="4400" b="1" i="0" dirty="0">
                <a:solidFill>
                  <a:schemeClr val="bg1"/>
                </a:solidFill>
                <a:latin typeface="Calibri" panose="020F0502020204030204" pitchFamily="34" charset="0"/>
                <a:cs typeface="Calibri" panose="020F0502020204030204" pitchFamily="34" charset="0"/>
              </a:rPr>
              <a:t>ORGANIZED BY</a:t>
            </a:r>
          </a:p>
        </p:txBody>
      </p:sp>
      <p:pic>
        <p:nvPicPr>
          <p:cNvPr id="9" name="Imagen 2">
            <a:extLst>
              <a:ext uri="{FF2B5EF4-FFF2-40B4-BE49-F238E27FC236}">
                <a16:creationId xmlns:a16="http://schemas.microsoft.com/office/drawing/2014/main" id="{8595B02D-7A76-114E-805D-0F4C7DC58006}"/>
              </a:ext>
            </a:extLst>
          </p:cNvPr>
          <p:cNvPicPr>
            <a:picLocks noChangeAspect="1"/>
          </p:cNvPicPr>
          <p:nvPr userDrawn="1"/>
        </p:nvPicPr>
        <p:blipFill>
          <a:blip r:embed="rId2"/>
          <a:stretch>
            <a:fillRect/>
          </a:stretch>
        </p:blipFill>
        <p:spPr>
          <a:xfrm>
            <a:off x="12208119" y="6128918"/>
            <a:ext cx="4320000" cy="925714"/>
          </a:xfrm>
          <a:prstGeom prst="rect">
            <a:avLst/>
          </a:prstGeom>
        </p:spPr>
      </p:pic>
      <p:pic>
        <p:nvPicPr>
          <p:cNvPr id="10" name="Imagen 7">
            <a:extLst>
              <a:ext uri="{FF2B5EF4-FFF2-40B4-BE49-F238E27FC236}">
                <a16:creationId xmlns:a16="http://schemas.microsoft.com/office/drawing/2014/main" id="{03645FDB-2895-7B42-8ACB-80DB6E1642E8}"/>
              </a:ext>
            </a:extLst>
          </p:cNvPr>
          <p:cNvPicPr>
            <a:picLocks noChangeAspect="1"/>
          </p:cNvPicPr>
          <p:nvPr userDrawn="1"/>
        </p:nvPicPr>
        <p:blipFill>
          <a:blip r:embed="rId3"/>
          <a:stretch>
            <a:fillRect/>
          </a:stretch>
        </p:blipFill>
        <p:spPr>
          <a:xfrm>
            <a:off x="18718349" y="5556489"/>
            <a:ext cx="2520000" cy="2070572"/>
          </a:xfrm>
          <a:prstGeom prst="rect">
            <a:avLst/>
          </a:prstGeom>
        </p:spPr>
      </p:pic>
      <p:pic>
        <p:nvPicPr>
          <p:cNvPr id="11" name="Imagen 9">
            <a:extLst>
              <a:ext uri="{FF2B5EF4-FFF2-40B4-BE49-F238E27FC236}">
                <a16:creationId xmlns:a16="http://schemas.microsoft.com/office/drawing/2014/main" id="{69607C32-BBC6-7040-8B6B-0F190D5BB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46754" y="8515819"/>
            <a:ext cx="2880000" cy="1800000"/>
          </a:xfrm>
          <a:prstGeom prst="rect">
            <a:avLst/>
          </a:prstGeom>
        </p:spPr>
      </p:pic>
      <p:pic>
        <p:nvPicPr>
          <p:cNvPr id="13" name="Imagen 12">
            <a:extLst>
              <a:ext uri="{FF2B5EF4-FFF2-40B4-BE49-F238E27FC236}">
                <a16:creationId xmlns:a16="http://schemas.microsoft.com/office/drawing/2014/main" id="{258A0A5F-BF40-3E4A-99C8-5956E466CFBC}"/>
              </a:ext>
            </a:extLst>
          </p:cNvPr>
          <p:cNvPicPr>
            <a:picLocks noChangeAspect="1"/>
          </p:cNvPicPr>
          <p:nvPr userDrawn="1"/>
        </p:nvPicPr>
        <p:blipFill>
          <a:blip r:embed="rId5"/>
          <a:stretch>
            <a:fillRect/>
          </a:stretch>
        </p:blipFill>
        <p:spPr>
          <a:xfrm>
            <a:off x="1580806" y="5535775"/>
            <a:ext cx="5760000" cy="2112000"/>
          </a:xfrm>
          <a:prstGeom prst="rect">
            <a:avLst/>
          </a:prstGeom>
        </p:spPr>
      </p:pic>
      <p:sp>
        <p:nvSpPr>
          <p:cNvPr id="14" name="CuadroTexto 10">
            <a:extLst>
              <a:ext uri="{FF2B5EF4-FFF2-40B4-BE49-F238E27FC236}">
                <a16:creationId xmlns:a16="http://schemas.microsoft.com/office/drawing/2014/main" id="{A083BF0E-60F6-274D-925A-A3A8BBEA4A59}"/>
              </a:ext>
            </a:extLst>
          </p:cNvPr>
          <p:cNvSpPr txBox="1"/>
          <p:nvPr userDrawn="1"/>
        </p:nvSpPr>
        <p:spPr>
          <a:xfrm>
            <a:off x="12208120" y="3501765"/>
            <a:ext cx="5722582" cy="769441"/>
          </a:xfrm>
          <a:prstGeom prst="rect">
            <a:avLst/>
          </a:prstGeom>
          <a:noFill/>
        </p:spPr>
        <p:txBody>
          <a:bodyPr wrap="square" rtlCol="0">
            <a:spAutoFit/>
          </a:bodyPr>
          <a:lstStyle/>
          <a:p>
            <a:r>
              <a:rPr lang="es-ES" sz="4400" b="1" i="0" dirty="0">
                <a:solidFill>
                  <a:schemeClr val="bg1"/>
                </a:solidFill>
                <a:latin typeface="Calibri" panose="020F0502020204030204" pitchFamily="34" charset="0"/>
                <a:cs typeface="Calibri" panose="020F0502020204030204" pitchFamily="34" charset="0"/>
              </a:rPr>
              <a:t>OUR SPONSORS</a:t>
            </a:r>
          </a:p>
        </p:txBody>
      </p:sp>
      <p:pic>
        <p:nvPicPr>
          <p:cNvPr id="15" name="Imagen 36">
            <a:extLst>
              <a:ext uri="{FF2B5EF4-FFF2-40B4-BE49-F238E27FC236}">
                <a16:creationId xmlns:a16="http://schemas.microsoft.com/office/drawing/2014/main" id="{5DD821C4-DA18-2F4A-9A1D-CC79CE677ABB}"/>
              </a:ext>
            </a:extLst>
          </p:cNvPr>
          <p:cNvPicPr>
            <a:picLocks noChangeAspect="1"/>
          </p:cNvPicPr>
          <p:nvPr userDrawn="1"/>
        </p:nvPicPr>
        <p:blipFill>
          <a:blip r:embed="rId6"/>
          <a:stretch>
            <a:fillRect/>
          </a:stretch>
        </p:blipFill>
        <p:spPr>
          <a:xfrm>
            <a:off x="1620738" y="912032"/>
            <a:ext cx="2527197" cy="356400"/>
          </a:xfrm>
          <a:prstGeom prst="rect">
            <a:avLst/>
          </a:prstGeom>
        </p:spPr>
      </p:pic>
      <p:sp>
        <p:nvSpPr>
          <p:cNvPr id="16" name="CuadroTexto 15">
            <a:extLst>
              <a:ext uri="{FF2B5EF4-FFF2-40B4-BE49-F238E27FC236}">
                <a16:creationId xmlns:a16="http://schemas.microsoft.com/office/drawing/2014/main" id="{6EC9AF18-C85A-474A-880F-A0467F353C1E}"/>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chemeClr val="bg1"/>
                </a:solidFill>
                <a:latin typeface="Calibri" panose="020F0502020204030204" pitchFamily="34" charset="0"/>
                <a:cs typeface="Calibri" panose="020F0502020204030204" pitchFamily="34" charset="0"/>
              </a:rPr>
              <a:t>#DotNet2018</a:t>
            </a:r>
          </a:p>
        </p:txBody>
      </p:sp>
      <p:sp>
        <p:nvSpPr>
          <p:cNvPr id="17" name="CuadroTexto 8">
            <a:extLst>
              <a:ext uri="{FF2B5EF4-FFF2-40B4-BE49-F238E27FC236}">
                <a16:creationId xmlns:a16="http://schemas.microsoft.com/office/drawing/2014/main" id="{33D3328C-3116-DC46-9498-FC075E6B8775}"/>
              </a:ext>
            </a:extLst>
          </p:cNvPr>
          <p:cNvSpPr txBox="1"/>
          <p:nvPr userDrawn="1"/>
        </p:nvSpPr>
        <p:spPr>
          <a:xfrm>
            <a:off x="12192000" y="4130090"/>
            <a:ext cx="10512773" cy="669414"/>
          </a:xfrm>
          <a:prstGeom prst="rect">
            <a:avLst/>
          </a:prstGeom>
          <a:noFill/>
        </p:spPr>
        <p:txBody>
          <a:bodyPr wrap="square" rtlCol="0">
            <a:spAutoFit/>
          </a:bodyPr>
          <a:lstStyle/>
          <a:p>
            <a:pPr algn="l">
              <a:lnSpc>
                <a:spcPts val="4500"/>
              </a:lnSpc>
            </a:pPr>
            <a:r>
              <a:rPr lang="es-ES" b="1" i="0" dirty="0" err="1">
                <a:solidFill>
                  <a:schemeClr val="bg1"/>
                </a:solidFill>
                <a:latin typeface="Calibri" panose="020F0502020204030204" pitchFamily="34" charset="0"/>
                <a:cs typeface="Calibri" panose="020F0502020204030204" pitchFamily="34" charset="0"/>
              </a:rPr>
              <a:t>Without</a:t>
            </a:r>
            <a:r>
              <a:rPr lang="es-ES" b="1" i="0" dirty="0">
                <a:solidFill>
                  <a:schemeClr val="bg1"/>
                </a:solidFill>
                <a:latin typeface="Calibri" panose="020F0502020204030204" pitchFamily="34" charset="0"/>
                <a:cs typeface="Calibri" panose="020F0502020204030204" pitchFamily="34" charset="0"/>
              </a:rPr>
              <a:t> </a:t>
            </a:r>
            <a:r>
              <a:rPr lang="es-ES" b="1" i="0" dirty="0" err="1">
                <a:solidFill>
                  <a:schemeClr val="bg1"/>
                </a:solidFill>
                <a:latin typeface="Calibri" panose="020F0502020204030204" pitchFamily="34" charset="0"/>
                <a:cs typeface="Calibri" panose="020F0502020204030204" pitchFamily="34" charset="0"/>
              </a:rPr>
              <a:t>whom</a:t>
            </a:r>
            <a:r>
              <a:rPr lang="es-ES" b="1" i="0" dirty="0">
                <a:solidFill>
                  <a:schemeClr val="bg1"/>
                </a:solidFill>
                <a:latin typeface="Calibri" panose="020F0502020204030204" pitchFamily="34" charset="0"/>
                <a:cs typeface="Calibri" panose="020F0502020204030204" pitchFamily="34" charset="0"/>
              </a:rPr>
              <a:t> </a:t>
            </a:r>
            <a:r>
              <a:rPr lang="es-ES" b="1" i="0" dirty="0" err="1">
                <a:solidFill>
                  <a:schemeClr val="bg1"/>
                </a:solidFill>
                <a:latin typeface="Calibri" panose="020F0502020204030204" pitchFamily="34" charset="0"/>
                <a:cs typeface="Calibri" panose="020F0502020204030204" pitchFamily="34" charset="0"/>
              </a:rPr>
              <a:t>this</a:t>
            </a:r>
            <a:r>
              <a:rPr lang="es-ES" b="1" i="0" dirty="0">
                <a:solidFill>
                  <a:schemeClr val="bg1"/>
                </a:solidFill>
                <a:latin typeface="Calibri" panose="020F0502020204030204" pitchFamily="34" charset="0"/>
                <a:cs typeface="Calibri" panose="020F0502020204030204" pitchFamily="34" charset="0"/>
              </a:rPr>
              <a:t> </a:t>
            </a:r>
            <a:r>
              <a:rPr lang="es-ES" b="1" i="0" dirty="0" err="1">
                <a:solidFill>
                  <a:schemeClr val="bg1"/>
                </a:solidFill>
                <a:latin typeface="Calibri" panose="020F0502020204030204" pitchFamily="34" charset="0"/>
                <a:cs typeface="Calibri" panose="020F0502020204030204" pitchFamily="34" charset="0"/>
              </a:rPr>
              <a:t>would</a:t>
            </a:r>
            <a:r>
              <a:rPr lang="es-ES" b="1" i="0" dirty="0">
                <a:solidFill>
                  <a:schemeClr val="bg1"/>
                </a:solidFill>
                <a:latin typeface="Calibri" panose="020F0502020204030204" pitchFamily="34" charset="0"/>
                <a:cs typeface="Calibri" panose="020F0502020204030204" pitchFamily="34" charset="0"/>
              </a:rPr>
              <a:t> </a:t>
            </a:r>
            <a:r>
              <a:rPr lang="es-ES" b="1" i="0" dirty="0" err="1">
                <a:solidFill>
                  <a:schemeClr val="bg1"/>
                </a:solidFill>
                <a:latin typeface="Calibri" panose="020F0502020204030204" pitchFamily="34" charset="0"/>
                <a:cs typeface="Calibri" panose="020F0502020204030204" pitchFamily="34" charset="0"/>
              </a:rPr>
              <a:t>not</a:t>
            </a:r>
            <a:r>
              <a:rPr lang="es-ES" b="1" i="0" dirty="0">
                <a:solidFill>
                  <a:schemeClr val="bg1"/>
                </a:solidFill>
                <a:latin typeface="Calibri" panose="020F0502020204030204" pitchFamily="34" charset="0"/>
                <a:cs typeface="Calibri" panose="020F0502020204030204" pitchFamily="34" charset="0"/>
              </a:rPr>
              <a:t> </a:t>
            </a:r>
            <a:r>
              <a:rPr lang="es-ES" b="1" i="0" dirty="0" err="1">
                <a:solidFill>
                  <a:schemeClr val="bg1"/>
                </a:solidFill>
                <a:latin typeface="Calibri" panose="020F0502020204030204" pitchFamily="34" charset="0"/>
                <a:cs typeface="Calibri" panose="020F0502020204030204" pitchFamily="34" charset="0"/>
              </a:rPr>
              <a:t>have</a:t>
            </a:r>
            <a:r>
              <a:rPr lang="es-ES" b="1" i="0" dirty="0">
                <a:solidFill>
                  <a:schemeClr val="bg1"/>
                </a:solidFill>
                <a:latin typeface="Calibri" panose="020F0502020204030204" pitchFamily="34" charset="0"/>
                <a:cs typeface="Calibri" panose="020F0502020204030204" pitchFamily="34" charset="0"/>
              </a:rPr>
              <a:t> </a:t>
            </a:r>
            <a:r>
              <a:rPr lang="es-ES" b="1" i="0" dirty="0" err="1">
                <a:solidFill>
                  <a:schemeClr val="bg1"/>
                </a:solidFill>
                <a:latin typeface="Calibri" panose="020F0502020204030204" pitchFamily="34" charset="0"/>
                <a:cs typeface="Calibri" panose="020F0502020204030204" pitchFamily="34" charset="0"/>
              </a:rPr>
              <a:t>been</a:t>
            </a:r>
            <a:r>
              <a:rPr lang="es-ES" b="1" i="0" dirty="0">
                <a:solidFill>
                  <a:schemeClr val="bg1"/>
                </a:solidFill>
                <a:latin typeface="Calibri" panose="020F0502020204030204" pitchFamily="34" charset="0"/>
                <a:cs typeface="Calibri" panose="020F0502020204030204" pitchFamily="34" charset="0"/>
              </a:rPr>
              <a:t> posible</a:t>
            </a:r>
            <a:r>
              <a:rPr lang="es-ES" sz="3200" b="1" i="0" dirty="0">
                <a:solidFill>
                  <a:schemeClr val="bg1"/>
                </a:solidFill>
                <a:latin typeface="Calibri" panose="020F0502020204030204" pitchFamily="34" charset="0"/>
                <a:cs typeface="Calibri" panose="020F0502020204030204" pitchFamily="34" charset="0"/>
              </a:rPr>
              <a:t>.</a:t>
            </a:r>
          </a:p>
        </p:txBody>
      </p:sp>
      <p:sp>
        <p:nvSpPr>
          <p:cNvPr id="21" name="Rectángulo 20">
            <a:extLst>
              <a:ext uri="{FF2B5EF4-FFF2-40B4-BE49-F238E27FC236}">
                <a16:creationId xmlns:a16="http://schemas.microsoft.com/office/drawing/2014/main" id="{51D1143A-F514-0149-AECC-5F02D95D9AC3}"/>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192434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or">
    <p:bg>
      <p:bgPr>
        <a:solidFill>
          <a:srgbClr val="00D0FF"/>
        </a:solidFill>
        <a:effectLst/>
      </p:bgPr>
    </p:bg>
    <p:spTree>
      <p:nvGrpSpPr>
        <p:cNvPr id="1" name=""/>
        <p:cNvGrpSpPr/>
        <p:nvPr/>
      </p:nvGrpSpPr>
      <p:grpSpPr>
        <a:xfrm>
          <a:off x="0" y="0"/>
          <a:ext cx="0" cy="0"/>
          <a:chOff x="0" y="0"/>
          <a:chExt cx="0" cy="0"/>
        </a:xfrm>
      </p:grpSpPr>
      <p:pic>
        <p:nvPicPr>
          <p:cNvPr id="9" name="Imagen 36">
            <a:extLst>
              <a:ext uri="{FF2B5EF4-FFF2-40B4-BE49-F238E27FC236}">
                <a16:creationId xmlns:a16="http://schemas.microsoft.com/office/drawing/2014/main" id="{42FF812B-FBE8-F540-9580-9F4FDC7A3D39}"/>
              </a:ext>
            </a:extLst>
          </p:cNvPr>
          <p:cNvPicPr>
            <a:picLocks noChangeAspect="1"/>
          </p:cNvPicPr>
          <p:nvPr userDrawn="1"/>
        </p:nvPicPr>
        <p:blipFill>
          <a:blip r:embed="rId2"/>
          <a:stretch>
            <a:fillRect/>
          </a:stretch>
        </p:blipFill>
        <p:spPr>
          <a:xfrm>
            <a:off x="1620738" y="912032"/>
            <a:ext cx="2527197" cy="356400"/>
          </a:xfrm>
          <a:prstGeom prst="rect">
            <a:avLst/>
          </a:prstGeom>
        </p:spPr>
      </p:pic>
      <p:sp>
        <p:nvSpPr>
          <p:cNvPr id="10" name="CuadroTexto 15">
            <a:extLst>
              <a:ext uri="{FF2B5EF4-FFF2-40B4-BE49-F238E27FC236}">
                <a16:creationId xmlns:a16="http://schemas.microsoft.com/office/drawing/2014/main" id="{19765D7C-4658-A844-B56D-DCC89E5FB51C}"/>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chemeClr val="bg1"/>
                </a:solidFill>
                <a:latin typeface="Calibri" panose="020F0502020204030204" pitchFamily="34" charset="0"/>
                <a:cs typeface="Calibri" panose="020F0502020204030204" pitchFamily="34" charset="0"/>
              </a:rPr>
              <a:t>#DotNet2018</a:t>
            </a:r>
          </a:p>
        </p:txBody>
      </p:sp>
      <p:pic>
        <p:nvPicPr>
          <p:cNvPr id="16" name="Imagen 13">
            <a:extLst>
              <a:ext uri="{FF2B5EF4-FFF2-40B4-BE49-F238E27FC236}">
                <a16:creationId xmlns:a16="http://schemas.microsoft.com/office/drawing/2014/main" id="{009D0C4E-5CF4-5D4B-A47B-A4A805A27AE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488940" y="10368337"/>
            <a:ext cx="900000" cy="900000"/>
          </a:xfrm>
          <a:prstGeom prst="rect">
            <a:avLst/>
          </a:prstGeom>
          <a:noFill/>
        </p:spPr>
      </p:pic>
      <p:sp>
        <p:nvSpPr>
          <p:cNvPr id="19" name="Text Placeholder 18">
            <a:extLst>
              <a:ext uri="{FF2B5EF4-FFF2-40B4-BE49-F238E27FC236}">
                <a16:creationId xmlns:a16="http://schemas.microsoft.com/office/drawing/2014/main" id="{775A9CE0-AED0-984C-8599-F7684C5B1A07}"/>
              </a:ext>
            </a:extLst>
          </p:cNvPr>
          <p:cNvSpPr>
            <a:spLocks noGrp="1"/>
          </p:cNvSpPr>
          <p:nvPr>
            <p:ph type="body" sz="quarter" idx="13" hasCustomPrompt="1"/>
          </p:nvPr>
        </p:nvSpPr>
        <p:spPr>
          <a:xfrm>
            <a:off x="1104923" y="9781848"/>
            <a:ext cx="7066852" cy="715627"/>
          </a:xfrm>
        </p:spPr>
        <p:txBody>
          <a:bodyPr>
            <a:normAutofit/>
          </a:bodyPr>
          <a:lstStyle>
            <a:lvl1pPr marL="0" indent="0" algn="ctr">
              <a:buNone/>
              <a:defRPr sz="4200" b="1">
                <a:solidFill>
                  <a:schemeClr val="bg1"/>
                </a:solidFill>
              </a:defRPr>
            </a:lvl1pPr>
          </a:lstStyle>
          <a:p>
            <a:pPr lvl="0"/>
            <a:r>
              <a:rPr lang="en-US" dirty="0"/>
              <a:t>@</a:t>
            </a:r>
            <a:r>
              <a:rPr lang="en-US" dirty="0" err="1"/>
              <a:t>twitteraccount</a:t>
            </a:r>
            <a:endParaRPr lang="es-ES" dirty="0"/>
          </a:p>
        </p:txBody>
      </p:sp>
      <p:sp>
        <p:nvSpPr>
          <p:cNvPr id="7" name="Picture Placeholder 6">
            <a:extLst>
              <a:ext uri="{FF2B5EF4-FFF2-40B4-BE49-F238E27FC236}">
                <a16:creationId xmlns:a16="http://schemas.microsoft.com/office/drawing/2014/main" id="{4A52097F-7182-6E41-A00C-24F0D23D4FB8}"/>
              </a:ext>
            </a:extLst>
          </p:cNvPr>
          <p:cNvSpPr>
            <a:spLocks noGrp="1" noChangeAspect="1"/>
          </p:cNvSpPr>
          <p:nvPr>
            <p:ph type="pic" sz="quarter" idx="14"/>
          </p:nvPr>
        </p:nvSpPr>
        <p:spPr>
          <a:xfrm>
            <a:off x="1693222" y="3142768"/>
            <a:ext cx="5890254" cy="5887675"/>
          </a:xfrm>
          <a:prstGeom prst="ellipse">
            <a:avLst/>
          </a:prstGeom>
          <a:ln w="76200">
            <a:solidFill>
              <a:schemeClr val="bg1"/>
            </a:solidFill>
          </a:ln>
        </p:spPr>
        <p:txBody>
          <a:bodyPr/>
          <a:lstStyle/>
          <a:p>
            <a:endParaRPr lang="es-ES" dirty="0"/>
          </a:p>
        </p:txBody>
      </p:sp>
      <p:sp>
        <p:nvSpPr>
          <p:cNvPr id="11" name="Text Placeholder 18">
            <a:extLst>
              <a:ext uri="{FF2B5EF4-FFF2-40B4-BE49-F238E27FC236}">
                <a16:creationId xmlns:a16="http://schemas.microsoft.com/office/drawing/2014/main" id="{1AC6F122-823E-7147-9333-56DD0650A60C}"/>
              </a:ext>
            </a:extLst>
          </p:cNvPr>
          <p:cNvSpPr>
            <a:spLocks noGrp="1"/>
          </p:cNvSpPr>
          <p:nvPr>
            <p:ph type="body" sz="quarter" idx="15" hasCustomPrompt="1"/>
          </p:nvPr>
        </p:nvSpPr>
        <p:spPr>
          <a:xfrm>
            <a:off x="1104923" y="10964670"/>
            <a:ext cx="7066852" cy="674031"/>
          </a:xfrm>
        </p:spPr>
        <p:txBody>
          <a:bodyPr wrap="square">
            <a:spAutoFit/>
          </a:bodyPr>
          <a:lstStyle>
            <a:lvl1pPr marL="0" indent="0" algn="ctr">
              <a:buNone/>
              <a:defRPr sz="4200" b="1">
                <a:solidFill>
                  <a:schemeClr val="bg1"/>
                </a:solidFill>
              </a:defRPr>
            </a:lvl1pPr>
          </a:lstStyle>
          <a:p>
            <a:pPr lvl="0"/>
            <a:r>
              <a:rPr lang="en-US" dirty="0" err="1"/>
              <a:t>name@mail.com</a:t>
            </a:r>
            <a:endParaRPr lang="es-ES" dirty="0"/>
          </a:p>
        </p:txBody>
      </p:sp>
      <p:pic>
        <p:nvPicPr>
          <p:cNvPr id="15" name="Imagen 14">
            <a:extLst>
              <a:ext uri="{FF2B5EF4-FFF2-40B4-BE49-F238E27FC236}">
                <a16:creationId xmlns:a16="http://schemas.microsoft.com/office/drawing/2014/main" id="{6C8FD6AD-2052-BD48-BAB5-CE3A7A3B8694}"/>
              </a:ext>
            </a:extLst>
          </p:cNvPr>
          <p:cNvPicPr>
            <a:picLocks noChangeAspect="1"/>
          </p:cNvPicPr>
          <p:nvPr userDrawn="1"/>
        </p:nvPicPr>
        <p:blipFill>
          <a:blip r:embed="rId5"/>
          <a:stretch>
            <a:fillRect/>
          </a:stretch>
        </p:blipFill>
        <p:spPr>
          <a:xfrm>
            <a:off x="-1488940" y="11555017"/>
            <a:ext cx="900000" cy="900000"/>
          </a:xfrm>
          <a:prstGeom prst="rect">
            <a:avLst/>
          </a:prstGeom>
        </p:spPr>
      </p:pic>
      <p:sp>
        <p:nvSpPr>
          <p:cNvPr id="28" name="Marcador de posición de texto 27">
            <a:extLst>
              <a:ext uri="{FF2B5EF4-FFF2-40B4-BE49-F238E27FC236}">
                <a16:creationId xmlns:a16="http://schemas.microsoft.com/office/drawing/2014/main" id="{2A4BBD6A-0570-FE4A-B9F0-542092257EBF}"/>
              </a:ext>
            </a:extLst>
          </p:cNvPr>
          <p:cNvSpPr>
            <a:spLocks noGrp="1"/>
          </p:cNvSpPr>
          <p:nvPr>
            <p:ph type="body" sz="quarter" idx="16" hasCustomPrompt="1"/>
          </p:nvPr>
        </p:nvSpPr>
        <p:spPr>
          <a:xfrm>
            <a:off x="9050948" y="6024384"/>
            <a:ext cx="13540765" cy="6307016"/>
          </a:xfrm>
        </p:spPr>
        <p:txBody>
          <a:bodyPr>
            <a:normAutofit/>
          </a:bodyPr>
          <a:lstStyle>
            <a:lvl1pPr marL="0" indent="0">
              <a:buNone/>
              <a:defRPr sz="3600" b="0" i="0">
                <a:latin typeface="Calibri" panose="020F0502020204030204" pitchFamily="34" charset="0"/>
                <a:cs typeface="Calibri" panose="020F0502020204030204" pitchFamily="34" charset="0"/>
              </a:defRPr>
            </a:lvl1pPr>
            <a:lvl2pPr marL="914354" indent="0">
              <a:buNone/>
              <a:defRPr sz="3200" b="0" i="0">
                <a:latin typeface="Calibri" panose="020F0502020204030204" pitchFamily="34" charset="0"/>
                <a:cs typeface="Calibri" panose="020F0502020204030204" pitchFamily="34" charset="0"/>
              </a:defRPr>
            </a:lvl2pPr>
            <a:lvl3pPr marL="1828709" indent="0">
              <a:buNone/>
              <a:defRPr sz="3200" b="0" i="0">
                <a:latin typeface="Calibri" panose="020F0502020204030204" pitchFamily="34" charset="0"/>
                <a:cs typeface="Calibri" panose="020F0502020204030204" pitchFamily="34" charset="0"/>
              </a:defRPr>
            </a:lvl3pPr>
            <a:lvl4pPr marL="2743063" indent="0">
              <a:buNone/>
              <a:defRPr sz="3200" b="0" i="0">
                <a:latin typeface="Calibri" panose="020F0502020204030204" pitchFamily="34" charset="0"/>
                <a:cs typeface="Calibri" panose="020F0502020204030204" pitchFamily="34" charset="0"/>
              </a:defRPr>
            </a:lvl4pPr>
            <a:lvl5pPr marL="3657417" indent="0">
              <a:buNone/>
              <a:defRPr sz="3200" b="0" i="0">
                <a:latin typeface="Calibri" panose="020F0502020204030204" pitchFamily="34" charset="0"/>
                <a:cs typeface="Calibri" panose="020F0502020204030204" pitchFamily="34" charset="0"/>
              </a:defRPr>
            </a:lvl5pPr>
          </a:lstStyle>
          <a:p>
            <a:pPr lvl="0"/>
            <a:r>
              <a:rPr lang="es-ES" dirty="0" err="1"/>
              <a:t>Brief</a:t>
            </a:r>
            <a:r>
              <a:rPr lang="es-ES" dirty="0"/>
              <a:t> </a:t>
            </a:r>
            <a:r>
              <a:rPr lang="es-ES" dirty="0" err="1"/>
              <a:t>description</a:t>
            </a:r>
            <a:r>
              <a:rPr lang="es-ES" dirty="0"/>
              <a:t> </a:t>
            </a:r>
            <a:r>
              <a:rPr lang="es-ES" dirty="0" err="1"/>
              <a:t>about</a:t>
            </a:r>
            <a:r>
              <a:rPr lang="es-ES" dirty="0"/>
              <a:t> me</a:t>
            </a:r>
          </a:p>
        </p:txBody>
      </p:sp>
      <p:sp>
        <p:nvSpPr>
          <p:cNvPr id="30" name="Marcador de posición de texto 29">
            <a:extLst>
              <a:ext uri="{FF2B5EF4-FFF2-40B4-BE49-F238E27FC236}">
                <a16:creationId xmlns:a16="http://schemas.microsoft.com/office/drawing/2014/main" id="{AFB1AB09-4D38-1F48-9826-346B694A76C0}"/>
              </a:ext>
            </a:extLst>
          </p:cNvPr>
          <p:cNvSpPr>
            <a:spLocks noGrp="1"/>
          </p:cNvSpPr>
          <p:nvPr>
            <p:ph type="body" sz="quarter" idx="17" hasCustomPrompt="1"/>
          </p:nvPr>
        </p:nvSpPr>
        <p:spPr>
          <a:xfrm>
            <a:off x="9050948" y="3142768"/>
            <a:ext cx="13540765" cy="1357615"/>
          </a:xfrm>
        </p:spPr>
        <p:txBody>
          <a:bodyPr>
            <a:noAutofit/>
          </a:bodyPr>
          <a:lstStyle>
            <a:lvl1pPr marL="0" indent="0">
              <a:buNone/>
              <a:defRPr sz="8000" b="1" i="0">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name</a:t>
            </a:r>
            <a:endParaRPr lang="es-ES" dirty="0"/>
          </a:p>
        </p:txBody>
      </p:sp>
      <p:sp>
        <p:nvSpPr>
          <p:cNvPr id="31" name="Marcador de posición de texto 29">
            <a:extLst>
              <a:ext uri="{FF2B5EF4-FFF2-40B4-BE49-F238E27FC236}">
                <a16:creationId xmlns:a16="http://schemas.microsoft.com/office/drawing/2014/main" id="{F4399FFF-C1A3-F845-B142-D6A4C531823D}"/>
              </a:ext>
            </a:extLst>
          </p:cNvPr>
          <p:cNvSpPr>
            <a:spLocks noGrp="1"/>
          </p:cNvSpPr>
          <p:nvPr>
            <p:ph type="body" sz="quarter" idx="18" hasCustomPrompt="1"/>
          </p:nvPr>
        </p:nvSpPr>
        <p:spPr>
          <a:xfrm>
            <a:off x="9062672" y="4561254"/>
            <a:ext cx="13540765" cy="806638"/>
          </a:xfrm>
        </p:spPr>
        <p:txBody>
          <a:bodyPr>
            <a:noAutofit/>
          </a:bodyPr>
          <a:lstStyle>
            <a:lvl1pPr marL="0" indent="0">
              <a:buNone/>
              <a:defRPr sz="4400" b="0" i="0">
                <a:latin typeface="Calibri" panose="020F0502020204030204" pitchFamily="34" charset="0"/>
                <a:cs typeface="Calibri" panose="020F0502020204030204" pitchFamily="34" charset="0"/>
              </a:defRPr>
            </a:lvl1pPr>
            <a:lvl2pPr marL="914354" indent="0">
              <a:buNone/>
              <a:defRPr sz="8000" b="1" i="0">
                <a:latin typeface="Calibri" panose="020F0502020204030204" pitchFamily="34" charset="0"/>
                <a:cs typeface="Calibri" panose="020F0502020204030204" pitchFamily="34" charset="0"/>
              </a:defRPr>
            </a:lvl2pPr>
            <a:lvl3pPr marL="1828709" indent="0">
              <a:buNone/>
              <a:defRPr sz="8000" b="1" i="0">
                <a:latin typeface="Calibri" panose="020F0502020204030204" pitchFamily="34" charset="0"/>
                <a:cs typeface="Calibri" panose="020F0502020204030204" pitchFamily="34" charset="0"/>
              </a:defRPr>
            </a:lvl3pPr>
            <a:lvl4pPr marL="2743063" indent="0">
              <a:buNone/>
              <a:defRPr sz="8000" b="1" i="0">
                <a:latin typeface="Calibri" panose="020F0502020204030204" pitchFamily="34" charset="0"/>
                <a:cs typeface="Calibri" panose="020F0502020204030204" pitchFamily="34" charset="0"/>
              </a:defRPr>
            </a:lvl4pPr>
            <a:lvl5pPr marL="3657417" indent="0">
              <a:buNone/>
              <a:defRPr sz="8000" b="1" i="0">
                <a:latin typeface="Calibri" panose="020F0502020204030204" pitchFamily="34" charset="0"/>
                <a:cs typeface="Calibri" panose="020F0502020204030204" pitchFamily="34" charset="0"/>
              </a:defRPr>
            </a:lvl5pPr>
          </a:lstStyle>
          <a:p>
            <a:pPr lvl="0"/>
            <a:r>
              <a:rPr lang="es-ES" dirty="0" err="1"/>
              <a:t>My</a:t>
            </a:r>
            <a:r>
              <a:rPr lang="es-ES" dirty="0"/>
              <a:t> </a:t>
            </a:r>
            <a:r>
              <a:rPr lang="es-ES" dirty="0" err="1"/>
              <a:t>job</a:t>
            </a:r>
            <a:endParaRPr lang="es-ES" dirty="0"/>
          </a:p>
        </p:txBody>
      </p:sp>
      <p:sp>
        <p:nvSpPr>
          <p:cNvPr id="32" name="Rectángulo 31">
            <a:extLst>
              <a:ext uri="{FF2B5EF4-FFF2-40B4-BE49-F238E27FC236}">
                <a16:creationId xmlns:a16="http://schemas.microsoft.com/office/drawing/2014/main" id="{F0993279-8EF0-EC4F-820C-9747BD5C579D}"/>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318814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D0FF"/>
        </a:solidFill>
        <a:effectLst/>
      </p:bgPr>
    </p:bg>
    <p:spTree>
      <p:nvGrpSpPr>
        <p:cNvPr id="1" name=""/>
        <p:cNvGrpSpPr/>
        <p:nvPr/>
      </p:nvGrpSpPr>
      <p:grpSpPr>
        <a:xfrm>
          <a:off x="0" y="0"/>
          <a:ext cx="0" cy="0"/>
          <a:chOff x="0" y="0"/>
          <a:chExt cx="0" cy="0"/>
        </a:xfrm>
      </p:grpSpPr>
      <p:pic>
        <p:nvPicPr>
          <p:cNvPr id="16" name="Imagen 3">
            <a:extLst>
              <a:ext uri="{FF2B5EF4-FFF2-40B4-BE49-F238E27FC236}">
                <a16:creationId xmlns:a16="http://schemas.microsoft.com/office/drawing/2014/main" id="{2D6B3B9F-9970-8E4E-9DC7-B12A3BE5A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38194" y="227664"/>
            <a:ext cx="15199200" cy="14401088"/>
          </a:xfrm>
          <a:prstGeom prst="rect">
            <a:avLst/>
          </a:prstGeom>
        </p:spPr>
      </p:pic>
      <p:sp>
        <p:nvSpPr>
          <p:cNvPr id="2" name="Title 1"/>
          <p:cNvSpPr>
            <a:spLocks noGrp="1"/>
          </p:cNvSpPr>
          <p:nvPr>
            <p:ph type="ctrTitle" hasCustomPrompt="1"/>
          </p:nvPr>
        </p:nvSpPr>
        <p:spPr>
          <a:xfrm>
            <a:off x="1457741" y="2937955"/>
            <a:ext cx="11906568" cy="8363091"/>
          </a:xfrm>
        </p:spPr>
        <p:txBody>
          <a:bodyPr anchor="t" anchorCtr="0">
            <a:normAutofit/>
          </a:bodyPr>
          <a:lstStyle>
            <a:lvl1pPr algn="l">
              <a:defRPr sz="10000" b="1" i="0">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9" name="Imagen 36">
            <a:extLst>
              <a:ext uri="{FF2B5EF4-FFF2-40B4-BE49-F238E27FC236}">
                <a16:creationId xmlns:a16="http://schemas.microsoft.com/office/drawing/2014/main" id="{42FF812B-FBE8-F540-9580-9F4FDC7A3D39}"/>
              </a:ext>
            </a:extLst>
          </p:cNvPr>
          <p:cNvPicPr>
            <a:picLocks noChangeAspect="1"/>
          </p:cNvPicPr>
          <p:nvPr userDrawn="1"/>
        </p:nvPicPr>
        <p:blipFill>
          <a:blip r:embed="rId3"/>
          <a:stretch>
            <a:fillRect/>
          </a:stretch>
        </p:blipFill>
        <p:spPr>
          <a:xfrm>
            <a:off x="1620738" y="912032"/>
            <a:ext cx="2527197" cy="356400"/>
          </a:xfrm>
          <a:prstGeom prst="rect">
            <a:avLst/>
          </a:prstGeom>
        </p:spPr>
      </p:pic>
      <p:sp>
        <p:nvSpPr>
          <p:cNvPr id="10" name="CuadroTexto 15">
            <a:extLst>
              <a:ext uri="{FF2B5EF4-FFF2-40B4-BE49-F238E27FC236}">
                <a16:creationId xmlns:a16="http://schemas.microsoft.com/office/drawing/2014/main" id="{19765D7C-4658-A844-B56D-DCC89E5FB51C}"/>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chemeClr val="bg1"/>
                </a:solidFill>
                <a:latin typeface="Calibri" panose="020F0502020204030204" pitchFamily="34" charset="0"/>
                <a:cs typeface="Calibri" panose="020F0502020204030204" pitchFamily="34" charset="0"/>
              </a:rPr>
              <a:t>#DotNet2018</a:t>
            </a:r>
          </a:p>
        </p:txBody>
      </p:sp>
      <p:sp>
        <p:nvSpPr>
          <p:cNvPr id="12" name="Rectángulo 11">
            <a:extLst>
              <a:ext uri="{FF2B5EF4-FFF2-40B4-BE49-F238E27FC236}">
                <a16:creationId xmlns:a16="http://schemas.microsoft.com/office/drawing/2014/main" id="{3AC5E373-74CE-0D4F-BB7B-8A603DE16671}"/>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48675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Title">
    <p:bg>
      <p:bgPr>
        <a:solidFill>
          <a:srgbClr val="00D0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9" name="Imagen 36">
            <a:extLst>
              <a:ext uri="{FF2B5EF4-FFF2-40B4-BE49-F238E27FC236}">
                <a16:creationId xmlns:a16="http://schemas.microsoft.com/office/drawing/2014/main" id="{42FF812B-FBE8-F540-9580-9F4FDC7A3D39}"/>
              </a:ext>
            </a:extLst>
          </p:cNvPr>
          <p:cNvPicPr>
            <a:picLocks noChangeAspect="1"/>
          </p:cNvPicPr>
          <p:nvPr userDrawn="1"/>
        </p:nvPicPr>
        <p:blipFill>
          <a:blip r:embed="rId2"/>
          <a:stretch>
            <a:fillRect/>
          </a:stretch>
        </p:blipFill>
        <p:spPr>
          <a:xfrm>
            <a:off x="1620738" y="912032"/>
            <a:ext cx="2527197" cy="356400"/>
          </a:xfrm>
          <a:prstGeom prst="rect">
            <a:avLst/>
          </a:prstGeom>
        </p:spPr>
      </p:pic>
      <p:sp>
        <p:nvSpPr>
          <p:cNvPr id="10" name="CuadroTexto 15">
            <a:extLst>
              <a:ext uri="{FF2B5EF4-FFF2-40B4-BE49-F238E27FC236}">
                <a16:creationId xmlns:a16="http://schemas.microsoft.com/office/drawing/2014/main" id="{19765D7C-4658-A844-B56D-DCC89E5FB51C}"/>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chemeClr val="bg1"/>
                </a:solidFill>
                <a:latin typeface="Calibri" panose="020F0502020204030204" pitchFamily="34" charset="0"/>
                <a:cs typeface="Calibri" panose="020F0502020204030204" pitchFamily="34" charset="0"/>
              </a:rPr>
              <a:t>#DotNet2018</a:t>
            </a:r>
          </a:p>
        </p:txBody>
      </p:sp>
      <p:pic>
        <p:nvPicPr>
          <p:cNvPr id="13" name="Imagen 27">
            <a:extLst>
              <a:ext uri="{FF2B5EF4-FFF2-40B4-BE49-F238E27FC236}">
                <a16:creationId xmlns:a16="http://schemas.microsoft.com/office/drawing/2014/main" id="{2142E2B3-D8F5-5A48-BC92-A04E9AEE76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35729" y="9161958"/>
            <a:ext cx="1587600" cy="3242757"/>
          </a:xfrm>
          <a:prstGeom prst="rect">
            <a:avLst/>
          </a:prstGeom>
        </p:spPr>
      </p:pic>
      <p:pic>
        <p:nvPicPr>
          <p:cNvPr id="14" name="Imagen 29">
            <a:extLst>
              <a:ext uri="{FF2B5EF4-FFF2-40B4-BE49-F238E27FC236}">
                <a16:creationId xmlns:a16="http://schemas.microsoft.com/office/drawing/2014/main" id="{73209693-1BD2-C145-AB51-069B5B3AFFD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663260" y="8449183"/>
            <a:ext cx="3527419" cy="3600000"/>
          </a:xfrm>
          <a:prstGeom prst="rect">
            <a:avLst/>
          </a:prstGeom>
        </p:spPr>
      </p:pic>
      <p:pic>
        <p:nvPicPr>
          <p:cNvPr id="15" name="Imagen 2">
            <a:extLst>
              <a:ext uri="{FF2B5EF4-FFF2-40B4-BE49-F238E27FC236}">
                <a16:creationId xmlns:a16="http://schemas.microsoft.com/office/drawing/2014/main" id="{8810E8B4-E4AC-784B-A016-E2A576B1637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4426970" y="2964564"/>
            <a:ext cx="9396359" cy="9000000"/>
          </a:xfrm>
          <a:prstGeom prst="rect">
            <a:avLst/>
          </a:prstGeom>
        </p:spPr>
      </p:pic>
      <p:sp>
        <p:nvSpPr>
          <p:cNvPr id="16" name="Title 1">
            <a:extLst>
              <a:ext uri="{FF2B5EF4-FFF2-40B4-BE49-F238E27FC236}">
                <a16:creationId xmlns:a16="http://schemas.microsoft.com/office/drawing/2014/main" id="{85BD089F-097C-9B46-BA5E-165265D1001A}"/>
              </a:ext>
            </a:extLst>
          </p:cNvPr>
          <p:cNvSpPr>
            <a:spLocks noGrp="1"/>
          </p:cNvSpPr>
          <p:nvPr>
            <p:ph type="ctrTitle" hasCustomPrompt="1"/>
          </p:nvPr>
        </p:nvSpPr>
        <p:spPr>
          <a:xfrm>
            <a:off x="1457741" y="2937955"/>
            <a:ext cx="11906568" cy="8363091"/>
          </a:xfrm>
        </p:spPr>
        <p:txBody>
          <a:bodyPr anchor="t" anchorCtr="0">
            <a:normAutofit/>
          </a:bodyPr>
          <a:lstStyle>
            <a:lvl1pPr algn="l">
              <a:defRPr sz="10000" b="1" i="0">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18" name="Rectángulo 17">
            <a:extLst>
              <a:ext uri="{FF2B5EF4-FFF2-40B4-BE49-F238E27FC236}">
                <a16:creationId xmlns:a16="http://schemas.microsoft.com/office/drawing/2014/main" id="{6ABB188C-CB12-D649-A8B9-3E74964DF613}"/>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308320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
    <p:bg>
      <p:bgPr>
        <a:solidFill>
          <a:srgbClr val="00D0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9" name="Imagen 36">
            <a:extLst>
              <a:ext uri="{FF2B5EF4-FFF2-40B4-BE49-F238E27FC236}">
                <a16:creationId xmlns:a16="http://schemas.microsoft.com/office/drawing/2014/main" id="{42FF812B-FBE8-F540-9580-9F4FDC7A3D39}"/>
              </a:ext>
            </a:extLst>
          </p:cNvPr>
          <p:cNvPicPr>
            <a:picLocks noChangeAspect="1"/>
          </p:cNvPicPr>
          <p:nvPr userDrawn="1"/>
        </p:nvPicPr>
        <p:blipFill>
          <a:blip r:embed="rId2"/>
          <a:stretch>
            <a:fillRect/>
          </a:stretch>
        </p:blipFill>
        <p:spPr>
          <a:xfrm>
            <a:off x="1620738" y="912032"/>
            <a:ext cx="2527197" cy="356400"/>
          </a:xfrm>
          <a:prstGeom prst="rect">
            <a:avLst/>
          </a:prstGeom>
        </p:spPr>
      </p:pic>
      <p:sp>
        <p:nvSpPr>
          <p:cNvPr id="10" name="CuadroTexto 15">
            <a:extLst>
              <a:ext uri="{FF2B5EF4-FFF2-40B4-BE49-F238E27FC236}">
                <a16:creationId xmlns:a16="http://schemas.microsoft.com/office/drawing/2014/main" id="{19765D7C-4658-A844-B56D-DCC89E5FB51C}"/>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chemeClr val="bg1"/>
                </a:solidFill>
                <a:latin typeface="Calibri" panose="020F0502020204030204" pitchFamily="34" charset="0"/>
                <a:cs typeface="Calibri" panose="020F0502020204030204" pitchFamily="34" charset="0"/>
              </a:rPr>
              <a:t>#DotNet2018</a:t>
            </a:r>
          </a:p>
        </p:txBody>
      </p:sp>
      <p:pic>
        <p:nvPicPr>
          <p:cNvPr id="12" name="Imagen 4">
            <a:extLst>
              <a:ext uri="{FF2B5EF4-FFF2-40B4-BE49-F238E27FC236}">
                <a16:creationId xmlns:a16="http://schemas.microsoft.com/office/drawing/2014/main" id="{6E57D5C8-BFB8-2C4A-B705-D2D101A921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0713" y="3270251"/>
            <a:ext cx="10487795" cy="9929934"/>
          </a:xfrm>
          <a:prstGeom prst="rect">
            <a:avLst/>
          </a:prstGeom>
        </p:spPr>
      </p:pic>
      <p:sp>
        <p:nvSpPr>
          <p:cNvPr id="14" name="Title 1">
            <a:extLst>
              <a:ext uri="{FF2B5EF4-FFF2-40B4-BE49-F238E27FC236}">
                <a16:creationId xmlns:a16="http://schemas.microsoft.com/office/drawing/2014/main" id="{B4C7B803-8CBC-5D4E-92A0-0CBDBD021AD6}"/>
              </a:ext>
            </a:extLst>
          </p:cNvPr>
          <p:cNvSpPr>
            <a:spLocks noGrp="1"/>
          </p:cNvSpPr>
          <p:nvPr>
            <p:ph type="ctrTitle" hasCustomPrompt="1"/>
          </p:nvPr>
        </p:nvSpPr>
        <p:spPr>
          <a:xfrm>
            <a:off x="1457741" y="2937955"/>
            <a:ext cx="11906568" cy="8363091"/>
          </a:xfrm>
        </p:spPr>
        <p:txBody>
          <a:bodyPr anchor="t" anchorCtr="0">
            <a:normAutofit/>
          </a:bodyPr>
          <a:lstStyle>
            <a:lvl1pPr algn="l">
              <a:defRPr sz="10000" b="1" i="0">
                <a:latin typeface="Calibri" panose="020F0502020204030204" pitchFamily="34" charset="0"/>
                <a:cs typeface="Calibri" panose="020F0502020204030204" pitchFamily="34" charset="0"/>
              </a:defRPr>
            </a:lvl1pPr>
          </a:lstStyle>
          <a:p>
            <a:r>
              <a:rPr lang="es-ES" dirty="0"/>
              <a:t>[</a:t>
            </a:r>
            <a:r>
              <a:rPr lang="es-ES" dirty="0" err="1"/>
              <a:t>Section</a:t>
            </a:r>
            <a:r>
              <a:rPr lang="es-ES" dirty="0"/>
              <a:t> </a:t>
            </a:r>
            <a:r>
              <a:rPr lang="es-ES" dirty="0" err="1"/>
              <a:t>title</a:t>
            </a:r>
            <a:r>
              <a:rPr lang="es-ES" dirty="0"/>
              <a:t>]</a:t>
            </a:r>
            <a:endParaRPr lang="en-US" dirty="0"/>
          </a:p>
        </p:txBody>
      </p:sp>
      <p:sp>
        <p:nvSpPr>
          <p:cNvPr id="15" name="Rectángulo 14">
            <a:extLst>
              <a:ext uri="{FF2B5EF4-FFF2-40B4-BE49-F238E27FC236}">
                <a16:creationId xmlns:a16="http://schemas.microsoft.com/office/drawing/2014/main" id="{DC89470C-BE17-5243-A081-9A3BACF651DD}"/>
              </a:ext>
            </a:extLst>
          </p:cNvPr>
          <p:cNvSpPr/>
          <p:nvPr userDrawn="1"/>
        </p:nvSpPr>
        <p:spPr>
          <a:xfrm>
            <a:off x="0" y="2133600"/>
            <a:ext cx="3732740" cy="144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Tree>
    <p:extLst>
      <p:ext uri="{BB962C8B-B14F-4D97-AF65-F5344CB8AC3E}">
        <p14:creationId xmlns:p14="http://schemas.microsoft.com/office/powerpoint/2010/main" val="50939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8565384"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8" y="5976000"/>
            <a:ext cx="18565384" cy="6654876"/>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7" name="Imagen 1">
            <a:extLst>
              <a:ext uri="{FF2B5EF4-FFF2-40B4-BE49-F238E27FC236}">
                <a16:creationId xmlns:a16="http://schemas.microsoft.com/office/drawing/2014/main" id="{1F4645FA-7A4F-714B-B2BD-1A7F0B5A9BD6}"/>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8" name="CuadroTexto 11">
            <a:extLst>
              <a:ext uri="{FF2B5EF4-FFF2-40B4-BE49-F238E27FC236}">
                <a16:creationId xmlns:a16="http://schemas.microsoft.com/office/drawing/2014/main" id="{ABD770FC-CA0C-F048-A695-3EAB95A96D81}"/>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
        <p:nvSpPr>
          <p:cNvPr id="11" name="Text Placeholder 13">
            <a:extLst>
              <a:ext uri="{FF2B5EF4-FFF2-40B4-BE49-F238E27FC236}">
                <a16:creationId xmlns:a16="http://schemas.microsoft.com/office/drawing/2014/main" id="{B841E858-A3E1-9349-85DD-D82B8F9FDE5F}"/>
              </a:ext>
            </a:extLst>
          </p:cNvPr>
          <p:cNvSpPr>
            <a:spLocks noGrp="1"/>
          </p:cNvSpPr>
          <p:nvPr>
            <p:ph type="body" sz="quarter" idx="13" hasCustomPrompt="1"/>
          </p:nvPr>
        </p:nvSpPr>
        <p:spPr>
          <a:xfrm>
            <a:off x="4140738" y="4841393"/>
            <a:ext cx="18565384" cy="801641"/>
          </a:xfrm>
        </p:spPr>
        <p:txBody>
          <a:bodyPr/>
          <a:lstStyle>
            <a:lvl1pPr marL="0" indent="0">
              <a:buNone/>
              <a:defRPr sz="5400" b="1"/>
            </a:lvl1pPr>
          </a:lstStyle>
          <a:p>
            <a:pPr lvl="0"/>
            <a:r>
              <a:rPr lang="en-US" dirty="0"/>
              <a:t>Subtitle</a:t>
            </a:r>
            <a:endParaRPr lang="es-ES" dirty="0"/>
          </a:p>
        </p:txBody>
      </p:sp>
    </p:spTree>
    <p:extLst>
      <p:ext uri="{BB962C8B-B14F-4D97-AF65-F5344CB8AC3E}">
        <p14:creationId xmlns:p14="http://schemas.microsoft.com/office/powerpoint/2010/main" val="3820412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photo">
    <p:spTree>
      <p:nvGrpSpPr>
        <p:cNvPr id="1" name=""/>
        <p:cNvGrpSpPr/>
        <p:nvPr/>
      </p:nvGrpSpPr>
      <p:grpSpPr>
        <a:xfrm>
          <a:off x="0" y="0"/>
          <a:ext cx="0" cy="0"/>
          <a:chOff x="0" y="0"/>
          <a:chExt cx="0" cy="0"/>
        </a:xfrm>
      </p:grpSpPr>
      <p:sp>
        <p:nvSpPr>
          <p:cNvPr id="2" name="Title 1"/>
          <p:cNvSpPr>
            <a:spLocks noGrp="1"/>
          </p:cNvSpPr>
          <p:nvPr>
            <p:ph type="title"/>
          </p:nvPr>
        </p:nvSpPr>
        <p:spPr>
          <a:xfrm>
            <a:off x="4140738" y="2162435"/>
            <a:ext cx="10404995" cy="2651126"/>
          </a:xfrm>
        </p:spPr>
        <p:txBody>
          <a:bodyPr>
            <a:normAutofit/>
          </a:bodyPr>
          <a:lstStyle>
            <a:lvl1pPr>
              <a:defRPr sz="7200" b="1">
                <a:latin typeface="+mn-lt"/>
              </a:defRPr>
            </a:lvl1pPr>
          </a:lstStyle>
          <a:p>
            <a:r>
              <a:rPr lang="es-ES" dirty="0"/>
              <a:t>Haga clic para modificar el estilo de título del patrón</a:t>
            </a:r>
            <a:endParaRPr lang="en-US" dirty="0"/>
          </a:p>
        </p:txBody>
      </p:sp>
      <p:sp>
        <p:nvSpPr>
          <p:cNvPr id="3" name="Content Placeholder 2"/>
          <p:cNvSpPr>
            <a:spLocks noGrp="1"/>
          </p:cNvSpPr>
          <p:nvPr>
            <p:ph idx="1"/>
          </p:nvPr>
        </p:nvSpPr>
        <p:spPr>
          <a:xfrm>
            <a:off x="4140739" y="5975660"/>
            <a:ext cx="9880062" cy="6378265"/>
          </a:xfrm>
        </p:spPr>
        <p:txBody>
          <a:bodyPr>
            <a:normAutofit/>
          </a:bodyPr>
          <a:lstStyle>
            <a:lvl1pPr marL="0" indent="0">
              <a:buNone/>
              <a:defRPr sz="3200"/>
            </a:lvl1pPr>
            <a:lvl2pPr marL="914354" indent="0">
              <a:buNone/>
              <a:defRPr sz="3200"/>
            </a:lvl2pPr>
            <a:lvl3pPr marL="1828709" indent="0">
              <a:buNone/>
              <a:defRPr sz="3200"/>
            </a:lvl3pPr>
            <a:lvl4pPr marL="2743063" indent="0">
              <a:buNone/>
              <a:defRPr sz="3200"/>
            </a:lvl4pPr>
            <a:lvl5pPr marL="3657417" indent="0">
              <a:buNone/>
              <a:defRPr sz="3200"/>
            </a:lvl5p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p:txBody>
          <a:bodyPr/>
          <a:lstStyle/>
          <a:p>
            <a:fld id="{608335E2-14BF-F246-8200-622169DBE8EA}" type="datetimeFigureOut">
              <a:rPr lang="es-ES" smtClean="0"/>
              <a:t>28/05/2018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D6D5E3BC-0B6F-0641-B503-95411F2D8869}" type="slidenum">
              <a:rPr lang="es-ES" smtClean="0"/>
              <a:t>‹#›</a:t>
            </a:fld>
            <a:endParaRPr lang="es-ES"/>
          </a:p>
        </p:txBody>
      </p:sp>
      <p:pic>
        <p:nvPicPr>
          <p:cNvPr id="7" name="Imagen 1">
            <a:extLst>
              <a:ext uri="{FF2B5EF4-FFF2-40B4-BE49-F238E27FC236}">
                <a16:creationId xmlns:a16="http://schemas.microsoft.com/office/drawing/2014/main" id="{1F4645FA-7A4F-714B-B2BD-1A7F0B5A9BD6}"/>
              </a:ext>
            </a:extLst>
          </p:cNvPr>
          <p:cNvPicPr>
            <a:picLocks noChangeAspect="1"/>
          </p:cNvPicPr>
          <p:nvPr userDrawn="1"/>
        </p:nvPicPr>
        <p:blipFill>
          <a:blip r:embed="rId2"/>
          <a:stretch>
            <a:fillRect/>
          </a:stretch>
        </p:blipFill>
        <p:spPr>
          <a:xfrm>
            <a:off x="1620738" y="921561"/>
            <a:ext cx="2520000" cy="355385"/>
          </a:xfrm>
          <a:prstGeom prst="rect">
            <a:avLst/>
          </a:prstGeom>
        </p:spPr>
      </p:pic>
      <p:sp>
        <p:nvSpPr>
          <p:cNvPr id="8" name="CuadroTexto 11">
            <a:extLst>
              <a:ext uri="{FF2B5EF4-FFF2-40B4-BE49-F238E27FC236}">
                <a16:creationId xmlns:a16="http://schemas.microsoft.com/office/drawing/2014/main" id="{ABD770FC-CA0C-F048-A695-3EAB95A96D81}"/>
              </a:ext>
            </a:extLst>
          </p:cNvPr>
          <p:cNvSpPr txBox="1"/>
          <p:nvPr userDrawn="1"/>
        </p:nvSpPr>
        <p:spPr>
          <a:xfrm>
            <a:off x="16683437" y="720900"/>
            <a:ext cx="5908715" cy="738664"/>
          </a:xfrm>
          <a:prstGeom prst="rect">
            <a:avLst/>
          </a:prstGeom>
          <a:noFill/>
        </p:spPr>
        <p:txBody>
          <a:bodyPr wrap="square" rtlCol="0">
            <a:spAutoFit/>
          </a:bodyPr>
          <a:lstStyle/>
          <a:p>
            <a:pPr algn="r"/>
            <a:r>
              <a:rPr lang="es-ES" sz="4200" b="1" dirty="0">
                <a:solidFill>
                  <a:srgbClr val="00D0FF"/>
                </a:solidFill>
                <a:latin typeface="Calibri" panose="020F0502020204030204" pitchFamily="34" charset="0"/>
                <a:cs typeface="Calibri" panose="020F0502020204030204" pitchFamily="34" charset="0"/>
              </a:rPr>
              <a:t>#DotNet2018</a:t>
            </a:r>
          </a:p>
        </p:txBody>
      </p:sp>
      <p:sp>
        <p:nvSpPr>
          <p:cNvPr id="14" name="Text Placeholder 13">
            <a:extLst>
              <a:ext uri="{FF2B5EF4-FFF2-40B4-BE49-F238E27FC236}">
                <a16:creationId xmlns:a16="http://schemas.microsoft.com/office/drawing/2014/main" id="{6CA81737-0AD0-2646-9B7D-EF7F1B316A49}"/>
              </a:ext>
            </a:extLst>
          </p:cNvPr>
          <p:cNvSpPr>
            <a:spLocks noGrp="1"/>
          </p:cNvSpPr>
          <p:nvPr>
            <p:ph type="body" sz="quarter" idx="13" hasCustomPrompt="1"/>
          </p:nvPr>
        </p:nvSpPr>
        <p:spPr>
          <a:xfrm>
            <a:off x="4140738" y="4841393"/>
            <a:ext cx="10404995" cy="801641"/>
          </a:xfrm>
        </p:spPr>
        <p:txBody>
          <a:bodyPr/>
          <a:lstStyle>
            <a:lvl1pPr marL="0" indent="0">
              <a:buNone/>
              <a:defRPr sz="5400" b="1"/>
            </a:lvl1pPr>
          </a:lstStyle>
          <a:p>
            <a:pPr lvl="0"/>
            <a:r>
              <a:rPr lang="en-US" dirty="0"/>
              <a:t>Subtitle</a:t>
            </a:r>
            <a:endParaRPr lang="es-ES" dirty="0"/>
          </a:p>
        </p:txBody>
      </p:sp>
      <p:sp>
        <p:nvSpPr>
          <p:cNvPr id="11" name="Picture Placeholder 10">
            <a:extLst>
              <a:ext uri="{FF2B5EF4-FFF2-40B4-BE49-F238E27FC236}">
                <a16:creationId xmlns:a16="http://schemas.microsoft.com/office/drawing/2014/main" id="{704257E0-461B-F247-B54D-5ED9EEBB5B8F}"/>
              </a:ext>
            </a:extLst>
          </p:cNvPr>
          <p:cNvSpPr>
            <a:spLocks noGrp="1"/>
          </p:cNvSpPr>
          <p:nvPr>
            <p:ph type="pic" sz="quarter" idx="14"/>
          </p:nvPr>
        </p:nvSpPr>
        <p:spPr>
          <a:xfrm>
            <a:off x="14986000" y="2162435"/>
            <a:ext cx="7606152" cy="10191750"/>
          </a:xfrm>
        </p:spPr>
        <p:txBody>
          <a:bodyPr/>
          <a:lstStyle/>
          <a:p>
            <a:endParaRPr lang="es-ES"/>
          </a:p>
        </p:txBody>
      </p:sp>
    </p:spTree>
    <p:extLst>
      <p:ext uri="{BB962C8B-B14F-4D97-AF65-F5344CB8AC3E}">
        <p14:creationId xmlns:p14="http://schemas.microsoft.com/office/powerpoint/2010/main" val="1851623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291" y="730251"/>
            <a:ext cx="21029831" cy="265112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676291" y="3651250"/>
            <a:ext cx="21029831" cy="8702676"/>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1676291" y="12712701"/>
            <a:ext cx="5486043"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608335E2-14BF-F246-8200-622169DBE8EA}" type="datetimeFigureOut">
              <a:rPr lang="es-ES" smtClean="0"/>
              <a:t>28/05/2018</a:t>
            </a:fld>
            <a:endParaRPr lang="es-ES"/>
          </a:p>
        </p:txBody>
      </p:sp>
      <p:sp>
        <p:nvSpPr>
          <p:cNvPr id="5" name="Footer Placeholder 4"/>
          <p:cNvSpPr>
            <a:spLocks noGrp="1"/>
          </p:cNvSpPr>
          <p:nvPr>
            <p:ph type="ftr" sz="quarter" idx="3"/>
          </p:nvPr>
        </p:nvSpPr>
        <p:spPr>
          <a:xfrm>
            <a:off x="8076675" y="12712701"/>
            <a:ext cx="8229064"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7220079" y="12712701"/>
            <a:ext cx="5486043"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D6D5E3BC-0B6F-0641-B503-95411F2D8869}" type="slidenum">
              <a:rPr lang="es-ES" smtClean="0"/>
              <a:t>‹#›</a:t>
            </a:fld>
            <a:endParaRPr lang="es-ES"/>
          </a:p>
        </p:txBody>
      </p:sp>
    </p:spTree>
    <p:extLst>
      <p:ext uri="{BB962C8B-B14F-4D97-AF65-F5344CB8AC3E}">
        <p14:creationId xmlns:p14="http://schemas.microsoft.com/office/powerpoint/2010/main" val="1472327351"/>
      </p:ext>
    </p:extLst>
  </p:cSld>
  <p:clrMap bg1="lt1" tx1="dk1" bg2="lt2" tx2="dk2" accent1="accent1" accent2="accent2" accent3="accent3" accent4="accent4" accent5="accent5" accent6="accent6" hlink="hlink" folHlink="folHlink"/>
  <p:sldLayoutIdLst>
    <p:sldLayoutId id="2147483673" r:id="rId1"/>
    <p:sldLayoutId id="2147483691" r:id="rId2"/>
    <p:sldLayoutId id="2147483692" r:id="rId3"/>
    <p:sldLayoutId id="2147483684" r:id="rId4"/>
    <p:sldLayoutId id="2147483682" r:id="rId5"/>
    <p:sldLayoutId id="2147483690" r:id="rId6"/>
    <p:sldLayoutId id="2147483683" r:id="rId7"/>
    <p:sldLayoutId id="2147483687" r:id="rId8"/>
    <p:sldLayoutId id="2147483685" r:id="rId9"/>
    <p:sldLayoutId id="2147483688" r:id="rId10"/>
    <p:sldLayoutId id="2147483686" r:id="rId11"/>
    <p:sldLayoutId id="2147483678" r:id="rId12"/>
    <p:sldLayoutId id="2147483679" r:id="rId13"/>
    <p:sldLayoutId id="2147483674" r:id="rId14"/>
    <p:sldLayoutId id="2147483689" r:id="rId15"/>
  </p:sldLayoutIdLst>
  <p:txStyles>
    <p:titleStyle>
      <a:lvl1pPr algn="l" defTabSz="1828709"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CE5BB34-F879-F24F-B5F0-665031D6B7C3}"/>
              </a:ext>
            </a:extLst>
          </p:cNvPr>
          <p:cNvSpPr>
            <a:spLocks noGrp="1"/>
          </p:cNvSpPr>
          <p:nvPr>
            <p:ph type="ctrTitle"/>
          </p:nvPr>
        </p:nvSpPr>
        <p:spPr/>
        <p:txBody>
          <a:bodyPr/>
          <a:lstStyle/>
          <a:p>
            <a:r>
              <a:rPr lang="es-ES" dirty="0" err="1"/>
              <a:t>Containers</a:t>
            </a:r>
            <a:r>
              <a:rPr lang="es-ES" dirty="0"/>
              <a:t> en .NET</a:t>
            </a:r>
          </a:p>
        </p:txBody>
      </p:sp>
    </p:spTree>
    <p:extLst>
      <p:ext uri="{BB962C8B-B14F-4D97-AF65-F5344CB8AC3E}">
        <p14:creationId xmlns:p14="http://schemas.microsoft.com/office/powerpoint/2010/main" val="414225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4832-44CB-4A48-B344-3CDC4CDCEE1A}"/>
              </a:ext>
            </a:extLst>
          </p:cNvPr>
          <p:cNvSpPr>
            <a:spLocks noGrp="1"/>
          </p:cNvSpPr>
          <p:nvPr>
            <p:ph type="title"/>
          </p:nvPr>
        </p:nvSpPr>
        <p:spPr/>
        <p:txBody>
          <a:bodyPr/>
          <a:lstStyle/>
          <a:p>
            <a:r>
              <a:rPr lang="en-US" dirty="0" err="1"/>
              <a:t>Gestión</a:t>
            </a:r>
            <a:r>
              <a:rPr lang="en-US" dirty="0"/>
              <a:t> de </a:t>
            </a:r>
            <a:r>
              <a:rPr lang="en-US" dirty="0" err="1"/>
              <a:t>secretos</a:t>
            </a:r>
            <a:endParaRPr lang="en-US" dirty="0"/>
          </a:p>
        </p:txBody>
      </p:sp>
      <p:sp>
        <p:nvSpPr>
          <p:cNvPr id="3" name="Content Placeholder 2">
            <a:extLst>
              <a:ext uri="{FF2B5EF4-FFF2-40B4-BE49-F238E27FC236}">
                <a16:creationId xmlns:a16="http://schemas.microsoft.com/office/drawing/2014/main" id="{D23E5897-9A55-4ABE-9485-0D5D04356799}"/>
              </a:ext>
            </a:extLst>
          </p:cNvPr>
          <p:cNvSpPr>
            <a:spLocks noGrp="1"/>
          </p:cNvSpPr>
          <p:nvPr>
            <p:ph idx="1"/>
          </p:nvPr>
        </p:nvSpPr>
        <p:spPr/>
        <p:txBody>
          <a:bodyPr>
            <a:normAutofit/>
          </a:bodyPr>
          <a:lstStyle/>
          <a:p>
            <a:pPr marL="571500" indent="-571500">
              <a:buFont typeface="Arial" panose="020B0604020202020204" pitchFamily="34" charset="0"/>
              <a:buChar char="•"/>
            </a:pPr>
            <a:r>
              <a:rPr lang="en-US" sz="4400" dirty="0"/>
              <a:t>No hay una </a:t>
            </a:r>
            <a:r>
              <a:rPr lang="en-US" sz="4400" dirty="0" err="1"/>
              <a:t>solución</a:t>
            </a:r>
            <a:r>
              <a:rPr lang="en-US" sz="4400" dirty="0"/>
              <a:t> </a:t>
            </a:r>
            <a:r>
              <a:rPr lang="en-US" sz="4400" i="1" dirty="0"/>
              <a:t>built-in</a:t>
            </a:r>
            <a:r>
              <a:rPr lang="en-US" sz="4400" dirty="0"/>
              <a:t> </a:t>
            </a:r>
            <a:r>
              <a:rPr lang="en-US" sz="4400" dirty="0" err="1"/>
              <a:t>en</a:t>
            </a:r>
            <a:r>
              <a:rPr lang="en-US" sz="4400" dirty="0"/>
              <a:t> Docker para gestion de </a:t>
            </a:r>
            <a:r>
              <a:rPr lang="en-US" sz="4400" dirty="0" err="1"/>
              <a:t>secretos</a:t>
            </a: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Fichero</a:t>
            </a:r>
            <a:r>
              <a:rPr lang="en-US" sz="4400" dirty="0"/>
              <a:t> .env</a:t>
            </a:r>
          </a:p>
          <a:p>
            <a:pPr marL="571500" indent="-571500">
              <a:buFont typeface="Arial" panose="020B0604020202020204" pitchFamily="34" charset="0"/>
              <a:buChar char="•"/>
            </a:pPr>
            <a:endParaRPr lang="en-US" sz="4400" b="1" dirty="0"/>
          </a:p>
          <a:p>
            <a:pPr marL="571500" indent="-571500">
              <a:buFont typeface="Arial" panose="020B0604020202020204" pitchFamily="34" charset="0"/>
              <a:buChar char="•"/>
            </a:pPr>
            <a:r>
              <a:rPr lang="en-US" sz="4400" dirty="0" err="1"/>
              <a:t>Productos</a:t>
            </a:r>
            <a:r>
              <a:rPr lang="en-US" sz="4400" dirty="0"/>
              <a:t> </a:t>
            </a:r>
            <a:r>
              <a:rPr lang="en-US" sz="4400" dirty="0" err="1"/>
              <a:t>externos</a:t>
            </a:r>
            <a:r>
              <a:rPr lang="en-US" sz="4400" dirty="0"/>
              <a:t> (Azure Key Vault, </a:t>
            </a:r>
            <a:r>
              <a:rPr lang="en-US" sz="4400" dirty="0" err="1"/>
              <a:t>Hashicorp</a:t>
            </a:r>
            <a:r>
              <a:rPr lang="en-US" sz="4400" dirty="0"/>
              <a:t> Vault) para gestion </a:t>
            </a:r>
            <a:r>
              <a:rPr lang="en-US" sz="4400" dirty="0" err="1"/>
              <a:t>avanzada</a:t>
            </a:r>
            <a:r>
              <a:rPr lang="en-US" sz="4400" dirty="0"/>
              <a:t> de </a:t>
            </a:r>
            <a:r>
              <a:rPr lang="en-US" sz="4400" dirty="0" err="1"/>
              <a:t>secretos</a:t>
            </a:r>
            <a:endParaRPr lang="en-US" sz="4400" dirty="0"/>
          </a:p>
          <a:p>
            <a:pPr marL="571500" indent="-571500">
              <a:buFont typeface="Arial" panose="020B0604020202020204" pitchFamily="34" charset="0"/>
              <a:buChar char="•"/>
            </a:pPr>
            <a:endParaRPr lang="en-US" sz="4400" b="1" dirty="0"/>
          </a:p>
          <a:p>
            <a:pPr marL="571500" indent="-571500">
              <a:buFont typeface="Arial" panose="020B0604020202020204" pitchFamily="34" charset="0"/>
              <a:buChar char="•"/>
            </a:pPr>
            <a:endParaRPr lang="en-US" sz="4400" dirty="0"/>
          </a:p>
        </p:txBody>
      </p:sp>
    </p:spTree>
    <p:extLst>
      <p:ext uri="{BB962C8B-B14F-4D97-AF65-F5344CB8AC3E}">
        <p14:creationId xmlns:p14="http://schemas.microsoft.com/office/powerpoint/2010/main" val="290336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a:xfrm>
            <a:off x="1457740" y="2937955"/>
            <a:ext cx="21683613" cy="8363091"/>
          </a:xfrm>
        </p:spPr>
        <p:txBody>
          <a:bodyPr/>
          <a:lstStyle/>
          <a:p>
            <a:r>
              <a:rPr lang="es-ES" dirty="0"/>
              <a:t>Demo: Configuración y secretos</a:t>
            </a:r>
          </a:p>
        </p:txBody>
      </p:sp>
    </p:spTree>
    <p:extLst>
      <p:ext uri="{BB962C8B-B14F-4D97-AF65-F5344CB8AC3E}">
        <p14:creationId xmlns:p14="http://schemas.microsoft.com/office/powerpoint/2010/main" val="1197733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4832-44CB-4A48-B344-3CDC4CDCEE1A}"/>
              </a:ext>
            </a:extLst>
          </p:cNvPr>
          <p:cNvSpPr>
            <a:spLocks noGrp="1"/>
          </p:cNvSpPr>
          <p:nvPr>
            <p:ph type="title"/>
          </p:nvPr>
        </p:nvSpPr>
        <p:spPr/>
        <p:txBody>
          <a:bodyPr/>
          <a:lstStyle/>
          <a:p>
            <a:r>
              <a:rPr lang="en-US" dirty="0"/>
              <a:t>Multi-stage builds</a:t>
            </a:r>
          </a:p>
        </p:txBody>
      </p:sp>
      <p:sp>
        <p:nvSpPr>
          <p:cNvPr id="3" name="Content Placeholder 2">
            <a:extLst>
              <a:ext uri="{FF2B5EF4-FFF2-40B4-BE49-F238E27FC236}">
                <a16:creationId xmlns:a16="http://schemas.microsoft.com/office/drawing/2014/main" id="{D23E5897-9A55-4ABE-9485-0D5D04356799}"/>
              </a:ext>
            </a:extLst>
          </p:cNvPr>
          <p:cNvSpPr>
            <a:spLocks noGrp="1"/>
          </p:cNvSpPr>
          <p:nvPr>
            <p:ph idx="1"/>
          </p:nvPr>
        </p:nvSpPr>
        <p:spPr>
          <a:xfrm>
            <a:off x="4140738" y="4794520"/>
            <a:ext cx="8696031" cy="7341658"/>
          </a:xfrm>
        </p:spPr>
        <p:txBody>
          <a:bodyPr>
            <a:normAutofit/>
          </a:bodyPr>
          <a:lstStyle/>
          <a:p>
            <a:pPr marL="571500" indent="-571500">
              <a:buFont typeface="Arial" panose="020B0604020202020204" pitchFamily="34" charset="0"/>
              <a:buChar char="•"/>
            </a:pPr>
            <a:r>
              <a:rPr lang="en-US" sz="4400" dirty="0" err="1"/>
              <a:t>Posibilidad</a:t>
            </a:r>
            <a:r>
              <a:rPr lang="en-US" sz="4400" dirty="0"/>
              <a:t> de </a:t>
            </a:r>
            <a:r>
              <a:rPr lang="en-US" sz="4400" dirty="0" err="1"/>
              <a:t>generar</a:t>
            </a:r>
            <a:r>
              <a:rPr lang="en-US" sz="4400" dirty="0"/>
              <a:t> </a:t>
            </a:r>
            <a:r>
              <a:rPr lang="en-US" sz="4400" dirty="0" err="1"/>
              <a:t>más</a:t>
            </a:r>
            <a:r>
              <a:rPr lang="en-US" sz="4400" dirty="0"/>
              <a:t> de una imagen a </a:t>
            </a:r>
            <a:r>
              <a:rPr lang="en-US" sz="4400" dirty="0" err="1"/>
              <a:t>partir</a:t>
            </a:r>
            <a:r>
              <a:rPr lang="en-US" sz="4400" dirty="0"/>
              <a:t> del </a:t>
            </a:r>
            <a:r>
              <a:rPr lang="en-US" sz="4400" dirty="0" err="1"/>
              <a:t>Dockerfile</a:t>
            </a:r>
            <a:r>
              <a:rPr lang="en-US" sz="4400" dirty="0"/>
              <a:t>, pasar </a:t>
            </a:r>
            <a:r>
              <a:rPr lang="en-US" sz="4400" dirty="0" err="1"/>
              <a:t>información</a:t>
            </a:r>
            <a:r>
              <a:rPr lang="en-US" sz="4400" dirty="0"/>
              <a:t> entre </a:t>
            </a:r>
            <a:r>
              <a:rPr lang="en-US" sz="4400" dirty="0" err="1"/>
              <a:t>ellas</a:t>
            </a:r>
            <a:r>
              <a:rPr lang="en-US" sz="4400" dirty="0"/>
              <a:t> y </a:t>
            </a:r>
            <a:r>
              <a:rPr lang="en-US" sz="4400" dirty="0" err="1"/>
              <a:t>quedarse</a:t>
            </a:r>
            <a:r>
              <a:rPr lang="en-US" sz="4400" dirty="0"/>
              <a:t> con una final</a:t>
            </a:r>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Permite</a:t>
            </a:r>
            <a:r>
              <a:rPr lang="en-US" sz="4400" dirty="0"/>
              <a:t> </a:t>
            </a:r>
            <a:r>
              <a:rPr lang="en-US" sz="4400" dirty="0" err="1"/>
              <a:t>construir</a:t>
            </a:r>
            <a:r>
              <a:rPr lang="en-US" sz="4400" dirty="0"/>
              <a:t> </a:t>
            </a:r>
            <a:r>
              <a:rPr lang="en-US" sz="4400" dirty="0" err="1"/>
              <a:t>imágenes</a:t>
            </a:r>
            <a:r>
              <a:rPr lang="en-US" sz="4400" dirty="0"/>
              <a:t> finales sin </a:t>
            </a:r>
            <a:r>
              <a:rPr lang="en-US" sz="4400" dirty="0" err="1"/>
              <a:t>tener</a:t>
            </a:r>
            <a:r>
              <a:rPr lang="en-US" sz="4400" dirty="0"/>
              <a:t> SDK </a:t>
            </a:r>
            <a:r>
              <a:rPr lang="en-US" sz="4400" dirty="0" err="1"/>
              <a:t>ni</a:t>
            </a:r>
            <a:r>
              <a:rPr lang="en-US" sz="4400" dirty="0"/>
              <a:t> </a:t>
            </a:r>
            <a:r>
              <a:rPr lang="en-US" sz="4400" dirty="0" err="1"/>
              <a:t>generar</a:t>
            </a:r>
            <a:r>
              <a:rPr lang="en-US" sz="4400" dirty="0"/>
              <a:t> </a:t>
            </a:r>
            <a:r>
              <a:rPr lang="en-US" sz="4400" dirty="0" err="1"/>
              <a:t>resíduos</a:t>
            </a:r>
            <a:r>
              <a:rPr lang="en-US" sz="4400" dirty="0"/>
              <a:t> </a:t>
            </a:r>
          </a:p>
          <a:p>
            <a:endParaRPr lang="en-US" sz="4400" b="1" dirty="0"/>
          </a:p>
          <a:p>
            <a:pPr marL="571500" indent="-571500">
              <a:buFont typeface="Arial" panose="020B0604020202020204" pitchFamily="34" charset="0"/>
              <a:buChar char="•"/>
            </a:pPr>
            <a:endParaRPr lang="en-US" sz="4400" dirty="0"/>
          </a:p>
        </p:txBody>
      </p:sp>
      <p:pic>
        <p:nvPicPr>
          <p:cNvPr id="5" name="Picture 2" descr="Resultado de imagen de multistaging docker">
            <a:extLst>
              <a:ext uri="{FF2B5EF4-FFF2-40B4-BE49-F238E27FC236}">
                <a16:creationId xmlns:a16="http://schemas.microsoft.com/office/drawing/2014/main" id="{20035D23-376F-4D5F-A8BE-51AD630C9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6769" y="4524822"/>
            <a:ext cx="11127096" cy="660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07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Demo: multi-</a:t>
            </a:r>
            <a:r>
              <a:rPr lang="es-ES" dirty="0" err="1"/>
              <a:t>staging</a:t>
            </a:r>
            <a:endParaRPr lang="es-ES" dirty="0"/>
          </a:p>
        </p:txBody>
      </p:sp>
    </p:spTree>
    <p:extLst>
      <p:ext uri="{BB962C8B-B14F-4D97-AF65-F5344CB8AC3E}">
        <p14:creationId xmlns:p14="http://schemas.microsoft.com/office/powerpoint/2010/main" val="334002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Escenarios </a:t>
            </a:r>
            <a:r>
              <a:rPr lang="es-ES" dirty="0" err="1"/>
              <a:t>lift</a:t>
            </a:r>
            <a:r>
              <a:rPr lang="es-ES" dirty="0"/>
              <a:t> and shift con .NET Framework</a:t>
            </a:r>
          </a:p>
        </p:txBody>
      </p:sp>
    </p:spTree>
    <p:extLst>
      <p:ext uri="{BB962C8B-B14F-4D97-AF65-F5344CB8AC3E}">
        <p14:creationId xmlns:p14="http://schemas.microsoft.com/office/powerpoint/2010/main" val="308255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4832-44CB-4A48-B344-3CDC4CDCEE1A}"/>
              </a:ext>
            </a:extLst>
          </p:cNvPr>
          <p:cNvSpPr>
            <a:spLocks noGrp="1"/>
          </p:cNvSpPr>
          <p:nvPr>
            <p:ph type="title"/>
          </p:nvPr>
        </p:nvSpPr>
        <p:spPr/>
        <p:txBody>
          <a:bodyPr/>
          <a:lstStyle/>
          <a:p>
            <a:r>
              <a:rPr lang="en-US" dirty="0" err="1"/>
              <a:t>Objetivo</a:t>
            </a:r>
            <a:endParaRPr lang="en-US" dirty="0"/>
          </a:p>
        </p:txBody>
      </p:sp>
      <p:sp>
        <p:nvSpPr>
          <p:cNvPr id="3" name="Content Placeholder 2">
            <a:extLst>
              <a:ext uri="{FF2B5EF4-FFF2-40B4-BE49-F238E27FC236}">
                <a16:creationId xmlns:a16="http://schemas.microsoft.com/office/drawing/2014/main" id="{D23E5897-9A55-4ABE-9485-0D5D04356799}"/>
              </a:ext>
            </a:extLst>
          </p:cNvPr>
          <p:cNvSpPr>
            <a:spLocks noGrp="1"/>
          </p:cNvSpPr>
          <p:nvPr>
            <p:ph idx="1"/>
          </p:nvPr>
        </p:nvSpPr>
        <p:spPr/>
        <p:txBody>
          <a:bodyPr>
            <a:normAutofit/>
          </a:bodyPr>
          <a:lstStyle/>
          <a:p>
            <a:pPr marL="571500" indent="-571500">
              <a:buFont typeface="Arial" panose="020B0604020202020204" pitchFamily="34" charset="0"/>
              <a:buChar char="•"/>
            </a:pPr>
            <a:r>
              <a:rPr lang="en-US" sz="4400" dirty="0" err="1"/>
              <a:t>Llevar</a:t>
            </a:r>
            <a:r>
              <a:rPr lang="en-US" sz="4400" dirty="0"/>
              <a:t> al cloud </a:t>
            </a:r>
            <a:r>
              <a:rPr lang="en-US" sz="4400" dirty="0" err="1"/>
              <a:t>aplicaciones</a:t>
            </a:r>
            <a:r>
              <a:rPr lang="en-US" sz="4400" dirty="0"/>
              <a:t> </a:t>
            </a:r>
            <a:r>
              <a:rPr lang="en-US" sz="4400" i="1" dirty="0"/>
              <a:t>legacy</a:t>
            </a: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Evitar</a:t>
            </a:r>
            <a:r>
              <a:rPr lang="en-US" sz="4400" dirty="0"/>
              <a:t> </a:t>
            </a:r>
            <a:r>
              <a:rPr lang="en-US" sz="4400" dirty="0" err="1"/>
              <a:t>tener</a:t>
            </a:r>
            <a:r>
              <a:rPr lang="en-US" sz="4400" dirty="0"/>
              <a:t> que </a:t>
            </a:r>
            <a:r>
              <a:rPr lang="en-US" sz="4400" dirty="0" err="1"/>
              <a:t>reescribir</a:t>
            </a:r>
            <a:r>
              <a:rPr lang="en-US" sz="4400" dirty="0"/>
              <a:t> </a:t>
            </a:r>
            <a:r>
              <a:rPr lang="en-US" sz="4400" dirty="0" err="1"/>
              <a:t>demasiado</a:t>
            </a:r>
            <a:r>
              <a:rPr lang="en-US" sz="4400" dirty="0"/>
              <a:t> </a:t>
            </a:r>
            <a:r>
              <a:rPr lang="en-US" sz="4400" dirty="0" err="1"/>
              <a:t>código</a:t>
            </a:r>
            <a:endParaRPr lang="en-US" sz="4400" dirty="0"/>
          </a:p>
          <a:p>
            <a:r>
              <a:rPr lang="en-US" sz="4400" b="1" dirty="0"/>
              <a:t> </a:t>
            </a:r>
          </a:p>
          <a:p>
            <a:pPr marL="571500" indent="-571500">
              <a:buFont typeface="Arial" panose="020B0604020202020204" pitchFamily="34" charset="0"/>
              <a:buChar char="•"/>
            </a:pPr>
            <a:r>
              <a:rPr lang="en-US" sz="4400" dirty="0" err="1"/>
              <a:t>Evitar</a:t>
            </a:r>
            <a:r>
              <a:rPr lang="en-US" sz="4400" dirty="0"/>
              <a:t> </a:t>
            </a:r>
            <a:r>
              <a:rPr lang="en-US" sz="4400" dirty="0" err="1"/>
              <a:t>tener</a:t>
            </a:r>
            <a:r>
              <a:rPr lang="en-US" sz="4400" dirty="0"/>
              <a:t> que </a:t>
            </a:r>
            <a:r>
              <a:rPr lang="en-US" sz="4400" dirty="0" err="1"/>
              <a:t>rearquitecturar</a:t>
            </a:r>
            <a:r>
              <a:rPr lang="en-US" sz="4400" dirty="0"/>
              <a:t> la </a:t>
            </a:r>
            <a:r>
              <a:rPr lang="en-US" sz="4400" dirty="0" err="1"/>
              <a:t>aplicación</a:t>
            </a:r>
            <a:endParaRPr lang="en-US" sz="4400" dirty="0"/>
          </a:p>
        </p:txBody>
      </p:sp>
    </p:spTree>
    <p:extLst>
      <p:ext uri="{BB962C8B-B14F-4D97-AF65-F5344CB8AC3E}">
        <p14:creationId xmlns:p14="http://schemas.microsoft.com/office/powerpoint/2010/main" val="2344094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3650-945C-46B7-9CFC-F5AE4C2C2046}"/>
              </a:ext>
            </a:extLst>
          </p:cNvPr>
          <p:cNvSpPr>
            <a:spLocks noGrp="1"/>
          </p:cNvSpPr>
          <p:nvPr>
            <p:ph type="title"/>
          </p:nvPr>
        </p:nvSpPr>
        <p:spPr/>
        <p:txBody>
          <a:bodyPr/>
          <a:lstStyle/>
          <a:p>
            <a:r>
              <a:rPr lang="en-US" dirty="0" err="1"/>
              <a:t>hell.config</a:t>
            </a:r>
            <a:endParaRPr lang="en-US" dirty="0"/>
          </a:p>
        </p:txBody>
      </p:sp>
      <p:sp>
        <p:nvSpPr>
          <p:cNvPr id="3" name="Content Placeholder 2">
            <a:extLst>
              <a:ext uri="{FF2B5EF4-FFF2-40B4-BE49-F238E27FC236}">
                <a16:creationId xmlns:a16="http://schemas.microsoft.com/office/drawing/2014/main" id="{E9168E83-732F-4B62-B949-1FFBBB0DAC9B}"/>
              </a:ext>
            </a:extLst>
          </p:cNvPr>
          <p:cNvSpPr>
            <a:spLocks noGrp="1"/>
          </p:cNvSpPr>
          <p:nvPr>
            <p:ph idx="1"/>
          </p:nvPr>
        </p:nvSpPr>
        <p:spPr/>
        <p:txBody>
          <a:bodyPr>
            <a:normAutofit/>
          </a:bodyPr>
          <a:lstStyle/>
          <a:p>
            <a:pPr marL="571500" indent="-571500">
              <a:buFont typeface="Arial" panose="020B0604020202020204" pitchFamily="34" charset="0"/>
              <a:buChar char="•"/>
            </a:pPr>
            <a:r>
              <a:rPr lang="en-US" sz="4400" dirty="0" err="1"/>
              <a:t>Aplicaciones</a:t>
            </a:r>
            <a:r>
              <a:rPr lang="en-US" sz="4400" dirty="0"/>
              <a:t> asp.net </a:t>
            </a:r>
            <a:r>
              <a:rPr lang="en-US" sz="4400" dirty="0" err="1"/>
              <a:t>despliegan</a:t>
            </a:r>
            <a:r>
              <a:rPr lang="en-US" sz="4400" dirty="0"/>
              <a:t> </a:t>
            </a:r>
            <a:r>
              <a:rPr lang="en-US" sz="4400" dirty="0" err="1"/>
              <a:t>configuración</a:t>
            </a:r>
            <a:r>
              <a:rPr lang="en-US" sz="4400" dirty="0"/>
              <a:t> junto </a:t>
            </a:r>
            <a:r>
              <a:rPr lang="en-US" sz="4400" dirty="0" err="1"/>
              <a:t>código</a:t>
            </a:r>
            <a:r>
              <a:rPr lang="en-US" sz="4400" dirty="0"/>
              <a:t> (</a:t>
            </a:r>
            <a:r>
              <a:rPr lang="en-US" sz="4400" dirty="0" err="1"/>
              <a:t>web.config</a:t>
            </a:r>
            <a:r>
              <a:rPr lang="en-US" sz="4400" dirty="0"/>
              <a:t>)</a:t>
            </a:r>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Opción</a:t>
            </a:r>
            <a:r>
              <a:rPr lang="en-US" sz="4400" dirty="0"/>
              <a:t>: </a:t>
            </a:r>
            <a:r>
              <a:rPr lang="en-US" sz="4400" dirty="0" err="1"/>
              <a:t>usar</a:t>
            </a:r>
            <a:r>
              <a:rPr lang="en-US" sz="4400" dirty="0"/>
              <a:t> </a:t>
            </a:r>
            <a:r>
              <a:rPr lang="en-US" sz="4400" dirty="0" err="1"/>
              <a:t>.net</a:t>
            </a:r>
            <a:r>
              <a:rPr lang="en-US" sz="4400" dirty="0"/>
              <a:t> framework 4.7.1 y configuration builders</a:t>
            </a:r>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Esto</a:t>
            </a:r>
            <a:r>
              <a:rPr lang="en-US" sz="4400" dirty="0"/>
              <a:t> </a:t>
            </a:r>
            <a:r>
              <a:rPr lang="en-US" sz="4400" dirty="0" err="1"/>
              <a:t>permite</a:t>
            </a:r>
            <a:r>
              <a:rPr lang="en-US" sz="4400" dirty="0"/>
              <a:t> </a:t>
            </a:r>
            <a:r>
              <a:rPr lang="en-US" sz="4400" dirty="0" err="1"/>
              <a:t>utilizar</a:t>
            </a:r>
            <a:r>
              <a:rPr lang="en-US" sz="4400" dirty="0"/>
              <a:t> </a:t>
            </a:r>
            <a:r>
              <a:rPr lang="en-US" sz="4400" dirty="0" err="1"/>
              <a:t>configuración</a:t>
            </a:r>
            <a:r>
              <a:rPr lang="en-US" sz="4400" dirty="0"/>
              <a:t> por variables de </a:t>
            </a:r>
            <a:r>
              <a:rPr lang="en-US" sz="4400" dirty="0" err="1"/>
              <a:t>entorno</a:t>
            </a:r>
            <a:r>
              <a:rPr lang="en-US" sz="4400" dirty="0"/>
              <a:t>, sin </a:t>
            </a:r>
            <a:r>
              <a:rPr lang="en-US" sz="4400" dirty="0" err="1"/>
              <a:t>tener</a:t>
            </a:r>
            <a:r>
              <a:rPr lang="en-US" sz="4400" dirty="0"/>
              <a:t> que </a:t>
            </a:r>
            <a:r>
              <a:rPr lang="en-US" sz="4400" dirty="0" err="1"/>
              <a:t>reescribir</a:t>
            </a:r>
            <a:r>
              <a:rPr lang="en-US" sz="4400" dirty="0"/>
              <a:t> </a:t>
            </a:r>
            <a:r>
              <a:rPr lang="en-US" sz="4400" dirty="0" err="1"/>
              <a:t>toda</a:t>
            </a:r>
            <a:r>
              <a:rPr lang="en-US" sz="4400" dirty="0"/>
              <a:t> la gestion de la </a:t>
            </a:r>
            <a:r>
              <a:rPr lang="en-US" sz="4400" dirty="0" err="1"/>
              <a:t>configuración</a:t>
            </a:r>
            <a:endParaRPr lang="en-US" sz="4400" dirty="0"/>
          </a:p>
        </p:txBody>
      </p:sp>
    </p:spTree>
    <p:extLst>
      <p:ext uri="{BB962C8B-B14F-4D97-AF65-F5344CB8AC3E}">
        <p14:creationId xmlns:p14="http://schemas.microsoft.com/office/powerpoint/2010/main" val="539783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Demo: </a:t>
            </a:r>
            <a:r>
              <a:rPr lang="es-ES" dirty="0" err="1"/>
              <a:t>config</a:t>
            </a:r>
            <a:r>
              <a:rPr lang="es-ES" dirty="0"/>
              <a:t> </a:t>
            </a:r>
            <a:r>
              <a:rPr lang="es-ES" dirty="0" err="1"/>
              <a:t>builders</a:t>
            </a:r>
            <a:endParaRPr lang="es-ES" dirty="0"/>
          </a:p>
        </p:txBody>
      </p:sp>
    </p:spTree>
    <p:extLst>
      <p:ext uri="{BB962C8B-B14F-4D97-AF65-F5344CB8AC3E}">
        <p14:creationId xmlns:p14="http://schemas.microsoft.com/office/powerpoint/2010/main" val="64260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CI/CD con contenedores</a:t>
            </a:r>
          </a:p>
        </p:txBody>
      </p:sp>
    </p:spTree>
    <p:extLst>
      <p:ext uri="{BB962C8B-B14F-4D97-AF65-F5344CB8AC3E}">
        <p14:creationId xmlns:p14="http://schemas.microsoft.com/office/powerpoint/2010/main" val="2110392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4832-44CB-4A48-B344-3CDC4CDCEE1A}"/>
              </a:ext>
            </a:extLst>
          </p:cNvPr>
          <p:cNvSpPr>
            <a:spLocks noGrp="1"/>
          </p:cNvSpPr>
          <p:nvPr>
            <p:ph type="title"/>
          </p:nvPr>
        </p:nvSpPr>
        <p:spPr/>
        <p:txBody>
          <a:bodyPr/>
          <a:lstStyle/>
          <a:p>
            <a:r>
              <a:rPr lang="en-US" dirty="0" err="1"/>
              <a:t>Objetivo</a:t>
            </a:r>
            <a:endParaRPr lang="en-US" dirty="0"/>
          </a:p>
        </p:txBody>
      </p:sp>
      <p:sp>
        <p:nvSpPr>
          <p:cNvPr id="3" name="Content Placeholder 2">
            <a:extLst>
              <a:ext uri="{FF2B5EF4-FFF2-40B4-BE49-F238E27FC236}">
                <a16:creationId xmlns:a16="http://schemas.microsoft.com/office/drawing/2014/main" id="{D23E5897-9A55-4ABE-9485-0D5D04356799}"/>
              </a:ext>
            </a:extLst>
          </p:cNvPr>
          <p:cNvSpPr>
            <a:spLocks noGrp="1"/>
          </p:cNvSpPr>
          <p:nvPr>
            <p:ph idx="1"/>
          </p:nvPr>
        </p:nvSpPr>
        <p:spPr/>
        <p:txBody>
          <a:bodyPr>
            <a:normAutofit/>
          </a:bodyPr>
          <a:lstStyle/>
          <a:p>
            <a:pPr marL="571500" indent="-571500">
              <a:buFont typeface="Arial" panose="020B0604020202020204" pitchFamily="34" charset="0"/>
              <a:buChar char="•"/>
            </a:pPr>
            <a:r>
              <a:rPr lang="en-US" sz="4400" dirty="0"/>
              <a:t>Tener un pipeline de CI / CD</a:t>
            </a:r>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a:t>Tests </a:t>
            </a:r>
            <a:r>
              <a:rPr lang="en-US" sz="4400" dirty="0" err="1"/>
              <a:t>ejecutados</a:t>
            </a:r>
            <a:r>
              <a:rPr lang="en-US" sz="4400" dirty="0"/>
              <a:t> </a:t>
            </a:r>
            <a:r>
              <a:rPr lang="en-US" sz="4400" dirty="0" err="1"/>
              <a:t>en</a:t>
            </a:r>
            <a:r>
              <a:rPr lang="en-US" sz="4400" dirty="0"/>
              <a:t> </a:t>
            </a:r>
            <a:r>
              <a:rPr lang="en-US" sz="4400" dirty="0" err="1"/>
              <a:t>contenedor</a:t>
            </a: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Generación</a:t>
            </a:r>
            <a:r>
              <a:rPr lang="en-US" sz="4400" dirty="0"/>
              <a:t> de </a:t>
            </a:r>
            <a:r>
              <a:rPr lang="en-US" sz="4400" dirty="0" err="1"/>
              <a:t>imágenes</a:t>
            </a:r>
            <a:r>
              <a:rPr lang="en-US" sz="4400" dirty="0"/>
              <a:t> Docker y </a:t>
            </a:r>
            <a:r>
              <a:rPr lang="en-US" sz="4400" dirty="0" err="1"/>
              <a:t>publicación</a:t>
            </a:r>
            <a:r>
              <a:rPr lang="en-US" sz="4400" dirty="0"/>
              <a:t> </a:t>
            </a:r>
            <a:r>
              <a:rPr lang="en-US" sz="4400" dirty="0" err="1"/>
              <a:t>en</a:t>
            </a:r>
            <a:r>
              <a:rPr lang="en-US" sz="4400" dirty="0"/>
              <a:t> </a:t>
            </a:r>
            <a:r>
              <a:rPr lang="en-US" sz="4400" dirty="0" err="1"/>
              <a:t>registro</a:t>
            </a:r>
            <a:endParaRPr lang="en-US" sz="4400" dirty="0"/>
          </a:p>
          <a:p>
            <a:r>
              <a:rPr lang="en-US" sz="4400" b="1" dirty="0"/>
              <a:t> </a:t>
            </a:r>
          </a:p>
          <a:p>
            <a:pPr marL="571500" indent="-571500">
              <a:buFont typeface="Arial" panose="020B0604020202020204" pitchFamily="34" charset="0"/>
              <a:buChar char="•"/>
            </a:pPr>
            <a:r>
              <a:rPr lang="en-US" sz="4400" dirty="0" err="1"/>
              <a:t>Despliegue</a:t>
            </a:r>
            <a:r>
              <a:rPr lang="en-US" sz="4400" dirty="0"/>
              <a:t> de </a:t>
            </a:r>
            <a:r>
              <a:rPr lang="en-US" sz="4400" dirty="0" err="1"/>
              <a:t>imágenes</a:t>
            </a:r>
            <a:r>
              <a:rPr lang="en-US" sz="4400" dirty="0"/>
              <a:t> </a:t>
            </a:r>
            <a:r>
              <a:rPr lang="en-US" sz="4400" dirty="0" err="1"/>
              <a:t>en</a:t>
            </a:r>
            <a:r>
              <a:rPr lang="en-US" sz="4400" dirty="0"/>
              <a:t> </a:t>
            </a:r>
            <a:r>
              <a:rPr lang="en-US" sz="4400" dirty="0" err="1"/>
              <a:t>entorno</a:t>
            </a:r>
            <a:r>
              <a:rPr lang="en-US" sz="4400" dirty="0"/>
              <a:t> (docker host</a:t>
            </a:r>
            <a:r>
              <a:rPr lang="en-US" sz="4400"/>
              <a:t>, AKS</a:t>
            </a:r>
            <a:r>
              <a:rPr lang="en-US" sz="4400" dirty="0"/>
              <a:t>, ACI,…)</a:t>
            </a:r>
          </a:p>
        </p:txBody>
      </p:sp>
    </p:spTree>
    <p:extLst>
      <p:ext uri="{BB962C8B-B14F-4D97-AF65-F5344CB8AC3E}">
        <p14:creationId xmlns:p14="http://schemas.microsoft.com/office/powerpoint/2010/main" val="1959784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52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p:txBody>
          <a:bodyPr/>
          <a:lstStyle/>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p:txBody>
          <a:bodyPr/>
          <a:lstStyle/>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of </a:t>
            </a:r>
            <a:r>
              <a:rPr lang="es-ES" dirty="0" err="1"/>
              <a:t>the</a:t>
            </a:r>
            <a:r>
              <a:rPr lang="es-ES" dirty="0"/>
              <a:t> </a:t>
            </a:r>
            <a:r>
              <a:rPr lang="es-ES" dirty="0" err="1"/>
              <a:t>Semantics</a:t>
            </a:r>
            <a:r>
              <a:rPr lang="es-ES" dirty="0"/>
              <a:t>, a </a:t>
            </a:r>
            <a:r>
              <a:rPr lang="es-ES" dirty="0" err="1"/>
              <a:t>large</a:t>
            </a:r>
            <a:r>
              <a:rPr lang="es-ES" dirty="0"/>
              <a:t> </a:t>
            </a:r>
            <a:r>
              <a:rPr lang="es-ES" dirty="0" err="1"/>
              <a:t>language</a:t>
            </a:r>
            <a:r>
              <a:rPr lang="es-ES" dirty="0"/>
              <a:t> </a:t>
            </a:r>
            <a:r>
              <a:rPr lang="es-ES" dirty="0" err="1"/>
              <a:t>ocean</a:t>
            </a:r>
            <a:r>
              <a:rPr lang="es-ES" dirty="0"/>
              <a:t>.</a:t>
            </a:r>
          </a:p>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of </a:t>
            </a:r>
            <a:r>
              <a:rPr lang="es-ES" dirty="0" err="1"/>
              <a:t>the</a:t>
            </a:r>
            <a:r>
              <a:rPr lang="es-ES" dirty="0"/>
              <a:t> </a:t>
            </a:r>
            <a:r>
              <a:rPr lang="es-ES" dirty="0" err="1"/>
              <a:t>Semantics</a:t>
            </a:r>
            <a:r>
              <a:rPr lang="es-ES" dirty="0"/>
              <a:t>, a </a:t>
            </a:r>
            <a:r>
              <a:rPr lang="es-ES" dirty="0" err="1"/>
              <a:t>large</a:t>
            </a:r>
            <a:r>
              <a:rPr lang="es-ES" dirty="0"/>
              <a:t> </a:t>
            </a:r>
            <a:r>
              <a:rPr lang="es-ES" dirty="0" err="1"/>
              <a:t>language</a:t>
            </a:r>
            <a:r>
              <a:rPr lang="es-ES" dirty="0"/>
              <a:t> </a:t>
            </a:r>
            <a:r>
              <a:rPr lang="es-ES" dirty="0" err="1"/>
              <a:t>ocean</a:t>
            </a:r>
            <a:r>
              <a:rPr lang="es-ES" dirty="0"/>
              <a:t>.</a:t>
            </a:r>
          </a:p>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of </a:t>
            </a:r>
            <a:r>
              <a:rPr lang="es-ES" dirty="0" err="1"/>
              <a:t>the</a:t>
            </a:r>
            <a:r>
              <a:rPr lang="es-ES" dirty="0"/>
              <a:t> </a:t>
            </a:r>
            <a:r>
              <a:rPr lang="es-ES" dirty="0" err="1"/>
              <a:t>Semantics</a:t>
            </a:r>
            <a:r>
              <a:rPr lang="es-ES" dirty="0"/>
              <a:t>, a </a:t>
            </a:r>
            <a:r>
              <a:rPr lang="es-ES" dirty="0" err="1"/>
              <a:t>large</a:t>
            </a:r>
            <a:r>
              <a:rPr lang="es-ES" dirty="0"/>
              <a:t> </a:t>
            </a:r>
            <a:r>
              <a:rPr lang="es-ES" dirty="0" err="1"/>
              <a:t>language</a:t>
            </a:r>
            <a:r>
              <a:rPr lang="es-ES" dirty="0"/>
              <a:t> </a:t>
            </a:r>
            <a:r>
              <a:rPr lang="es-ES" dirty="0" err="1"/>
              <a:t>ocean</a:t>
            </a:r>
            <a:r>
              <a:rPr lang="es-ES" dirty="0"/>
              <a:t>.</a:t>
            </a:r>
          </a:p>
          <a:p>
            <a:endParaRPr lang="es-ES" dirty="0"/>
          </a:p>
        </p:txBody>
      </p:sp>
      <p:pic>
        <p:nvPicPr>
          <p:cNvPr id="7" name="Picture Placeholder 6">
            <a:extLst>
              <a:ext uri="{FF2B5EF4-FFF2-40B4-BE49-F238E27FC236}">
                <a16:creationId xmlns:a16="http://schemas.microsoft.com/office/drawing/2014/main" id="{AD9CAAF1-6009-444A-A51C-67D21F3B5E9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6679" r="26679"/>
          <a:stretch>
            <a:fillRect/>
          </a:stretch>
        </p:blipFill>
        <p:spPr/>
      </p:pic>
    </p:spTree>
    <p:extLst>
      <p:ext uri="{BB962C8B-B14F-4D97-AF65-F5344CB8AC3E}">
        <p14:creationId xmlns:p14="http://schemas.microsoft.com/office/powerpoint/2010/main" val="2674303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14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0ECE1-A13A-9544-B0D7-C04BAAD684B3}"/>
              </a:ext>
            </a:extLst>
          </p:cNvPr>
          <p:cNvSpPr>
            <a:spLocks noGrp="1"/>
          </p:cNvSpPr>
          <p:nvPr>
            <p:ph type="title"/>
          </p:nvPr>
        </p:nvSpPr>
        <p:spPr/>
        <p:txBody>
          <a:bodyPr/>
          <a:lstStyle/>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a:t>
            </a:r>
          </a:p>
        </p:txBody>
      </p:sp>
      <p:sp>
        <p:nvSpPr>
          <p:cNvPr id="6" name="Content Placeholder 5">
            <a:extLst>
              <a:ext uri="{FF2B5EF4-FFF2-40B4-BE49-F238E27FC236}">
                <a16:creationId xmlns:a16="http://schemas.microsoft.com/office/drawing/2014/main" id="{AD61EE17-F032-954F-8BC6-CE4B15DBB6DE}"/>
              </a:ext>
            </a:extLst>
          </p:cNvPr>
          <p:cNvSpPr>
            <a:spLocks noGrp="1"/>
          </p:cNvSpPr>
          <p:nvPr>
            <p:ph idx="1"/>
          </p:nvPr>
        </p:nvSpPr>
        <p:spPr/>
        <p:txBody>
          <a:bodyPr/>
          <a:lstStyle/>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of </a:t>
            </a:r>
            <a:r>
              <a:rPr lang="es-ES" dirty="0" err="1"/>
              <a:t>the</a:t>
            </a:r>
            <a:r>
              <a:rPr lang="es-ES" dirty="0"/>
              <a:t> </a:t>
            </a:r>
            <a:r>
              <a:rPr lang="es-ES" dirty="0" err="1"/>
              <a:t>Semantics</a:t>
            </a:r>
            <a:r>
              <a:rPr lang="es-ES" dirty="0"/>
              <a:t>, a </a:t>
            </a:r>
            <a:r>
              <a:rPr lang="es-ES" dirty="0" err="1"/>
              <a:t>large</a:t>
            </a:r>
            <a:r>
              <a:rPr lang="es-ES" dirty="0"/>
              <a:t> </a:t>
            </a:r>
            <a:r>
              <a:rPr lang="es-ES" dirty="0" err="1"/>
              <a:t>language</a:t>
            </a:r>
            <a:r>
              <a:rPr lang="es-ES" dirty="0"/>
              <a:t> </a:t>
            </a:r>
            <a:r>
              <a:rPr lang="es-ES" dirty="0" err="1"/>
              <a:t>ocean</a:t>
            </a:r>
            <a:r>
              <a:rPr lang="es-ES" dirty="0"/>
              <a:t>.</a:t>
            </a:r>
          </a:p>
          <a:p>
            <a:endParaRPr lang="es-ES" dirty="0"/>
          </a:p>
          <a:p>
            <a:endParaRPr lang="es-ES" dirty="0"/>
          </a:p>
        </p:txBody>
      </p:sp>
      <p:sp>
        <p:nvSpPr>
          <p:cNvPr id="7" name="Text Placeholder 6">
            <a:extLst>
              <a:ext uri="{FF2B5EF4-FFF2-40B4-BE49-F238E27FC236}">
                <a16:creationId xmlns:a16="http://schemas.microsoft.com/office/drawing/2014/main" id="{1169E45A-B7A5-4E4D-A1D9-717A32EEFFF5}"/>
              </a:ext>
            </a:extLst>
          </p:cNvPr>
          <p:cNvSpPr>
            <a:spLocks noGrp="1"/>
          </p:cNvSpPr>
          <p:nvPr>
            <p:ph type="body" sz="quarter" idx="13"/>
          </p:nvPr>
        </p:nvSpPr>
        <p:spPr/>
        <p:txBody>
          <a:bodyPr>
            <a:normAutofit lnSpcReduction="10000"/>
          </a:bodyPr>
          <a:lstStyle/>
          <a:p>
            <a:r>
              <a:rPr lang="es-ES" dirty="0" err="1"/>
              <a:t>Vokalia</a:t>
            </a:r>
            <a:r>
              <a:rPr lang="es-ES" dirty="0"/>
              <a:t> and </a:t>
            </a:r>
            <a:r>
              <a:rPr lang="es-ES" dirty="0" err="1"/>
              <a:t>Consonantia</a:t>
            </a:r>
            <a:r>
              <a:rPr lang="es-ES" dirty="0"/>
              <a:t>.</a:t>
            </a:r>
          </a:p>
        </p:txBody>
      </p:sp>
    </p:spTree>
    <p:extLst>
      <p:ext uri="{BB962C8B-B14F-4D97-AF65-F5344CB8AC3E}">
        <p14:creationId xmlns:p14="http://schemas.microsoft.com/office/powerpoint/2010/main" val="94645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D220-2A79-E042-AC8E-A9222D7A17C1}"/>
              </a:ext>
            </a:extLst>
          </p:cNvPr>
          <p:cNvSpPr>
            <a:spLocks noGrp="1"/>
          </p:cNvSpPr>
          <p:nvPr>
            <p:ph type="title"/>
          </p:nvPr>
        </p:nvSpPr>
        <p:spPr/>
        <p:txBody>
          <a:bodyPr/>
          <a:lstStyle/>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a:t>
            </a:r>
          </a:p>
        </p:txBody>
      </p:sp>
      <p:sp>
        <p:nvSpPr>
          <p:cNvPr id="3" name="Content Placeholder 2">
            <a:extLst>
              <a:ext uri="{FF2B5EF4-FFF2-40B4-BE49-F238E27FC236}">
                <a16:creationId xmlns:a16="http://schemas.microsoft.com/office/drawing/2014/main" id="{7C499C6F-B62D-374C-B47D-A9A5CF8E9372}"/>
              </a:ext>
            </a:extLst>
          </p:cNvPr>
          <p:cNvSpPr>
            <a:spLocks noGrp="1"/>
          </p:cNvSpPr>
          <p:nvPr>
            <p:ph idx="1"/>
          </p:nvPr>
        </p:nvSpPr>
        <p:spPr/>
        <p:txBody>
          <a:bodyPr/>
          <a:lstStyle/>
          <a:p>
            <a:r>
              <a:rPr lang="es-ES" dirty="0" err="1"/>
              <a:t>Far</a:t>
            </a:r>
            <a:r>
              <a:rPr lang="es-ES" dirty="0"/>
              <a:t> </a:t>
            </a:r>
            <a:r>
              <a:rPr lang="es-ES" dirty="0" err="1"/>
              <a:t>far</a:t>
            </a:r>
            <a:r>
              <a:rPr lang="es-ES" dirty="0"/>
              <a:t> </a:t>
            </a:r>
            <a:r>
              <a:rPr lang="es-ES" dirty="0" err="1"/>
              <a:t>away</a:t>
            </a:r>
            <a:r>
              <a:rPr lang="es-ES" dirty="0"/>
              <a:t>, </a:t>
            </a:r>
            <a:r>
              <a:rPr lang="es-ES" dirty="0" err="1"/>
              <a:t>behind</a:t>
            </a:r>
            <a:r>
              <a:rPr lang="es-ES" dirty="0"/>
              <a:t> </a:t>
            </a:r>
            <a:r>
              <a:rPr lang="es-ES" dirty="0" err="1"/>
              <a:t>the</a:t>
            </a:r>
            <a:r>
              <a:rPr lang="es-ES" dirty="0"/>
              <a:t> </a:t>
            </a:r>
            <a:r>
              <a:rPr lang="es-ES" dirty="0" err="1"/>
              <a:t>word</a:t>
            </a:r>
            <a:r>
              <a:rPr lang="es-ES" dirty="0"/>
              <a:t> </a:t>
            </a:r>
            <a:r>
              <a:rPr lang="es-ES" dirty="0" err="1"/>
              <a:t>mountains</a:t>
            </a:r>
            <a:r>
              <a:rPr lang="es-ES" dirty="0"/>
              <a:t>, </a:t>
            </a:r>
            <a:r>
              <a:rPr lang="es-ES" dirty="0" err="1"/>
              <a:t>far</a:t>
            </a:r>
            <a:r>
              <a:rPr lang="es-ES" dirty="0"/>
              <a:t> </a:t>
            </a:r>
            <a:r>
              <a:rPr lang="es-ES" dirty="0" err="1"/>
              <a:t>from</a:t>
            </a:r>
            <a:r>
              <a:rPr lang="es-ES" dirty="0"/>
              <a:t> </a:t>
            </a:r>
            <a:r>
              <a:rPr lang="es-ES" dirty="0" err="1"/>
              <a:t>the</a:t>
            </a:r>
            <a:r>
              <a:rPr lang="es-ES" dirty="0"/>
              <a:t> </a:t>
            </a:r>
            <a:r>
              <a:rPr lang="es-ES" dirty="0" err="1"/>
              <a:t>countries</a:t>
            </a:r>
            <a:r>
              <a:rPr lang="es-ES" dirty="0"/>
              <a:t> </a:t>
            </a:r>
            <a:r>
              <a:rPr lang="es-ES" dirty="0" err="1"/>
              <a:t>Vokalia</a:t>
            </a:r>
            <a:r>
              <a:rPr lang="es-ES" dirty="0"/>
              <a:t> and </a:t>
            </a:r>
            <a:r>
              <a:rPr lang="es-ES" dirty="0" err="1"/>
              <a:t>Consonantia</a:t>
            </a:r>
            <a:r>
              <a:rPr lang="es-ES" dirty="0"/>
              <a:t>, </a:t>
            </a:r>
            <a:r>
              <a:rPr lang="es-ES" dirty="0" err="1"/>
              <a:t>there</a:t>
            </a:r>
            <a:r>
              <a:rPr lang="es-ES" dirty="0"/>
              <a:t> </a:t>
            </a:r>
            <a:r>
              <a:rPr lang="es-ES" dirty="0" err="1"/>
              <a:t>live</a:t>
            </a:r>
            <a:r>
              <a:rPr lang="es-ES" dirty="0"/>
              <a:t> </a:t>
            </a:r>
            <a:r>
              <a:rPr lang="es-ES" dirty="0" err="1"/>
              <a:t>the</a:t>
            </a:r>
            <a:r>
              <a:rPr lang="es-ES" dirty="0"/>
              <a:t> </a:t>
            </a:r>
            <a:r>
              <a:rPr lang="es-ES" dirty="0" err="1"/>
              <a:t>blind</a:t>
            </a:r>
            <a:r>
              <a:rPr lang="es-ES" dirty="0"/>
              <a:t> </a:t>
            </a:r>
            <a:r>
              <a:rPr lang="es-ES" dirty="0" err="1"/>
              <a:t>texts</a:t>
            </a:r>
            <a:r>
              <a:rPr lang="es-ES" dirty="0"/>
              <a:t>. </a:t>
            </a:r>
            <a:r>
              <a:rPr lang="es-ES" dirty="0" err="1"/>
              <a:t>Separated</a:t>
            </a:r>
            <a:r>
              <a:rPr lang="es-ES" dirty="0"/>
              <a:t> </a:t>
            </a:r>
            <a:r>
              <a:rPr lang="es-ES" dirty="0" err="1"/>
              <a:t>they</a:t>
            </a:r>
            <a:r>
              <a:rPr lang="es-ES" dirty="0"/>
              <a:t> </a:t>
            </a:r>
            <a:r>
              <a:rPr lang="es-ES" dirty="0" err="1"/>
              <a:t>live</a:t>
            </a:r>
            <a:r>
              <a:rPr lang="es-ES" dirty="0"/>
              <a:t> in </a:t>
            </a:r>
            <a:r>
              <a:rPr lang="es-ES" dirty="0" err="1"/>
              <a:t>Bookmarksgrove</a:t>
            </a:r>
            <a:r>
              <a:rPr lang="es-ES" dirty="0"/>
              <a:t> </a:t>
            </a:r>
            <a:r>
              <a:rPr lang="es-ES" dirty="0" err="1"/>
              <a:t>right</a:t>
            </a:r>
            <a:r>
              <a:rPr lang="es-ES" dirty="0"/>
              <a:t> at </a:t>
            </a:r>
            <a:r>
              <a:rPr lang="es-ES" dirty="0" err="1"/>
              <a:t>the</a:t>
            </a:r>
            <a:r>
              <a:rPr lang="es-ES" dirty="0"/>
              <a:t> </a:t>
            </a:r>
            <a:r>
              <a:rPr lang="es-ES" dirty="0" err="1"/>
              <a:t>coast</a:t>
            </a:r>
            <a:r>
              <a:rPr lang="es-ES" dirty="0"/>
              <a:t> of </a:t>
            </a:r>
            <a:r>
              <a:rPr lang="es-ES" dirty="0" err="1"/>
              <a:t>the</a:t>
            </a:r>
            <a:r>
              <a:rPr lang="es-ES" dirty="0"/>
              <a:t> </a:t>
            </a:r>
            <a:r>
              <a:rPr lang="es-ES" dirty="0" err="1"/>
              <a:t>Semantics</a:t>
            </a:r>
            <a:r>
              <a:rPr lang="es-ES" dirty="0"/>
              <a:t>, a </a:t>
            </a:r>
            <a:r>
              <a:rPr lang="es-ES" dirty="0" err="1"/>
              <a:t>large</a:t>
            </a:r>
            <a:r>
              <a:rPr lang="es-ES" dirty="0"/>
              <a:t> </a:t>
            </a:r>
            <a:r>
              <a:rPr lang="es-ES" dirty="0" err="1"/>
              <a:t>language</a:t>
            </a:r>
            <a:r>
              <a:rPr lang="es-ES" dirty="0"/>
              <a:t> </a:t>
            </a:r>
            <a:r>
              <a:rPr lang="es-ES" dirty="0" err="1"/>
              <a:t>ocean</a:t>
            </a:r>
            <a:r>
              <a:rPr lang="es-ES" dirty="0"/>
              <a:t>.</a:t>
            </a:r>
          </a:p>
          <a:p>
            <a:endParaRPr lang="es-ES" dirty="0"/>
          </a:p>
        </p:txBody>
      </p:sp>
      <p:sp>
        <p:nvSpPr>
          <p:cNvPr id="4" name="Text Placeholder 3">
            <a:extLst>
              <a:ext uri="{FF2B5EF4-FFF2-40B4-BE49-F238E27FC236}">
                <a16:creationId xmlns:a16="http://schemas.microsoft.com/office/drawing/2014/main" id="{18ED98B7-2C16-CD4A-B894-BE02E798911F}"/>
              </a:ext>
            </a:extLst>
          </p:cNvPr>
          <p:cNvSpPr>
            <a:spLocks noGrp="1"/>
          </p:cNvSpPr>
          <p:nvPr>
            <p:ph type="body" sz="quarter" idx="13"/>
          </p:nvPr>
        </p:nvSpPr>
        <p:spPr/>
        <p:txBody>
          <a:bodyPr>
            <a:normAutofit lnSpcReduction="10000"/>
          </a:bodyPr>
          <a:lstStyle/>
          <a:p>
            <a:r>
              <a:rPr lang="es-ES" dirty="0" err="1"/>
              <a:t>Vokalia</a:t>
            </a:r>
            <a:r>
              <a:rPr lang="es-ES" dirty="0"/>
              <a:t> and </a:t>
            </a:r>
            <a:r>
              <a:rPr lang="es-ES" dirty="0" err="1"/>
              <a:t>Consonantia</a:t>
            </a:r>
            <a:r>
              <a:rPr lang="es-ES" dirty="0"/>
              <a:t>.</a:t>
            </a:r>
          </a:p>
          <a:p>
            <a:endParaRPr lang="es-ES" dirty="0"/>
          </a:p>
        </p:txBody>
      </p:sp>
      <p:pic>
        <p:nvPicPr>
          <p:cNvPr id="8" name="Picture Placeholder 7">
            <a:extLst>
              <a:ext uri="{FF2B5EF4-FFF2-40B4-BE49-F238E27FC236}">
                <a16:creationId xmlns:a16="http://schemas.microsoft.com/office/drawing/2014/main" id="{365ED122-62F0-8945-93CF-BFB6B2904EB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6679" r="26679"/>
          <a:stretch>
            <a:fillRect/>
          </a:stretch>
        </p:blipFill>
        <p:spPr/>
      </p:pic>
    </p:spTree>
    <p:extLst>
      <p:ext uri="{BB962C8B-B14F-4D97-AF65-F5344CB8AC3E}">
        <p14:creationId xmlns:p14="http://schemas.microsoft.com/office/powerpoint/2010/main" val="2286504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endParaRPr lang="es-ES"/>
          </a:p>
        </p:txBody>
      </p:sp>
    </p:spTree>
    <p:extLst>
      <p:ext uri="{BB962C8B-B14F-4D97-AF65-F5344CB8AC3E}">
        <p14:creationId xmlns:p14="http://schemas.microsoft.com/office/powerpoint/2010/main" val="316644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FE0D66-42ED-4346-B059-526D52916DFA}"/>
              </a:ext>
            </a:extLst>
          </p:cNvPr>
          <p:cNvSpPr>
            <a:spLocks noGrp="1"/>
          </p:cNvSpPr>
          <p:nvPr>
            <p:ph type="ctrTitle"/>
          </p:nvPr>
        </p:nvSpPr>
        <p:spPr/>
        <p:txBody>
          <a:bodyPr/>
          <a:lstStyle/>
          <a:p>
            <a:endParaRPr lang="es-ES"/>
          </a:p>
        </p:txBody>
      </p:sp>
    </p:spTree>
    <p:extLst>
      <p:ext uri="{BB962C8B-B14F-4D97-AF65-F5344CB8AC3E}">
        <p14:creationId xmlns:p14="http://schemas.microsoft.com/office/powerpoint/2010/main" val="617686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604F-8DAF-9A4D-ABE5-3E9FDFE96D22}"/>
              </a:ext>
            </a:extLst>
          </p:cNvPr>
          <p:cNvSpPr>
            <a:spLocks noGrp="1"/>
          </p:cNvSpPr>
          <p:nvPr>
            <p:ph type="ctrTitle"/>
          </p:nvPr>
        </p:nvSpPr>
        <p:spPr/>
        <p:txBody>
          <a:bodyPr/>
          <a:lstStyle/>
          <a:p>
            <a:r>
              <a:rPr lang="es-ES"/>
              <a:t>Questions &amp; Answers</a:t>
            </a:r>
            <a:endParaRPr lang="es-ES" dirty="0"/>
          </a:p>
        </p:txBody>
      </p:sp>
    </p:spTree>
    <p:extLst>
      <p:ext uri="{BB962C8B-B14F-4D97-AF65-F5344CB8AC3E}">
        <p14:creationId xmlns:p14="http://schemas.microsoft.com/office/powerpoint/2010/main" val="2216656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AD8C81-BC1E-B241-A84C-A2955B6EDE85}"/>
              </a:ext>
            </a:extLst>
          </p:cNvPr>
          <p:cNvSpPr>
            <a:spLocks noGrp="1"/>
          </p:cNvSpPr>
          <p:nvPr>
            <p:ph idx="1"/>
          </p:nvPr>
        </p:nvSpPr>
        <p:spPr/>
        <p:txBody>
          <a:bodyPr>
            <a:normAutofit fontScale="92500" lnSpcReduction="10000"/>
          </a:bodyPr>
          <a:lstStyle/>
          <a:p>
            <a:r>
              <a:rPr lang="es-ES"/>
              <a:t>Far far away, behind the word mountains, far from the countries Vokalia and Consonantia, there live the blind texts. Separated they live in Bookmarksgrove right at the coast of the Semantics, a larg language ocean.</a:t>
            </a:r>
          </a:p>
          <a:p>
            <a:endParaRPr lang="es-ES" dirty="0"/>
          </a:p>
        </p:txBody>
      </p:sp>
      <p:sp>
        <p:nvSpPr>
          <p:cNvPr id="3" name="Text Placeholder 2">
            <a:extLst>
              <a:ext uri="{FF2B5EF4-FFF2-40B4-BE49-F238E27FC236}">
                <a16:creationId xmlns:a16="http://schemas.microsoft.com/office/drawing/2014/main" id="{60CF9DF0-D156-3C4B-96DD-C3E2BEF8BEA4}"/>
              </a:ext>
            </a:extLst>
          </p:cNvPr>
          <p:cNvSpPr>
            <a:spLocks noGrp="1"/>
          </p:cNvSpPr>
          <p:nvPr>
            <p:ph type="body" sz="quarter" idx="13"/>
          </p:nvPr>
        </p:nvSpPr>
        <p:spPr/>
        <p:txBody>
          <a:bodyPr/>
          <a:lstStyle/>
          <a:p>
            <a:r>
              <a:rPr lang="es-ES" dirty="0"/>
              <a:t>Marco </a:t>
            </a:r>
            <a:r>
              <a:rPr lang="es-ES" dirty="0" err="1"/>
              <a:t>Minnemann</a:t>
            </a:r>
            <a:endParaRPr lang="es-ES" dirty="0"/>
          </a:p>
        </p:txBody>
      </p:sp>
    </p:spTree>
    <p:extLst>
      <p:ext uri="{BB962C8B-B14F-4D97-AF65-F5344CB8AC3E}">
        <p14:creationId xmlns:p14="http://schemas.microsoft.com/office/powerpoint/2010/main" val="4072241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371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posición de texto 23">
            <a:extLst>
              <a:ext uri="{FF2B5EF4-FFF2-40B4-BE49-F238E27FC236}">
                <a16:creationId xmlns:a16="http://schemas.microsoft.com/office/drawing/2014/main" id="{37B46670-5E24-0941-AD91-1F2F74E23356}"/>
              </a:ext>
            </a:extLst>
          </p:cNvPr>
          <p:cNvSpPr>
            <a:spLocks noGrp="1"/>
          </p:cNvSpPr>
          <p:nvPr>
            <p:ph type="body" sz="quarter" idx="13"/>
          </p:nvPr>
        </p:nvSpPr>
        <p:spPr>
          <a:xfrm>
            <a:off x="737249" y="9797113"/>
            <a:ext cx="7066852" cy="715627"/>
          </a:xfrm>
        </p:spPr>
        <p:txBody>
          <a:bodyPr/>
          <a:lstStyle/>
          <a:p>
            <a:r>
              <a:rPr lang="es-ES" dirty="0"/>
              <a:t>@ramon_tomas84</a:t>
            </a:r>
          </a:p>
        </p:txBody>
      </p:sp>
      <p:sp>
        <p:nvSpPr>
          <p:cNvPr id="25" name="Marcador de posición de texto 24">
            <a:extLst>
              <a:ext uri="{FF2B5EF4-FFF2-40B4-BE49-F238E27FC236}">
                <a16:creationId xmlns:a16="http://schemas.microsoft.com/office/drawing/2014/main" id="{E1B2570C-CC36-724F-833A-A7D8A1008121}"/>
              </a:ext>
            </a:extLst>
          </p:cNvPr>
          <p:cNvSpPr>
            <a:spLocks noGrp="1"/>
          </p:cNvSpPr>
          <p:nvPr>
            <p:ph type="body" sz="quarter" idx="15"/>
          </p:nvPr>
        </p:nvSpPr>
        <p:spPr>
          <a:xfrm>
            <a:off x="737249" y="10576468"/>
            <a:ext cx="7066852" cy="674031"/>
          </a:xfrm>
        </p:spPr>
        <p:txBody>
          <a:bodyPr/>
          <a:lstStyle/>
          <a:p>
            <a:r>
              <a:rPr lang="es-ES" dirty="0"/>
              <a:t>rtomas@plainconcepts.com</a:t>
            </a:r>
          </a:p>
        </p:txBody>
      </p:sp>
      <p:sp>
        <p:nvSpPr>
          <p:cNvPr id="27" name="Marcador de posición de texto 26">
            <a:extLst>
              <a:ext uri="{FF2B5EF4-FFF2-40B4-BE49-F238E27FC236}">
                <a16:creationId xmlns:a16="http://schemas.microsoft.com/office/drawing/2014/main" id="{86E42BFA-1F29-4942-8E58-6F7E05089E39}"/>
              </a:ext>
            </a:extLst>
          </p:cNvPr>
          <p:cNvSpPr>
            <a:spLocks noGrp="1"/>
          </p:cNvSpPr>
          <p:nvPr>
            <p:ph type="body" sz="quarter" idx="17"/>
          </p:nvPr>
        </p:nvSpPr>
        <p:spPr>
          <a:xfrm>
            <a:off x="13615831" y="2417146"/>
            <a:ext cx="10387966" cy="1357615"/>
          </a:xfrm>
        </p:spPr>
        <p:txBody>
          <a:bodyPr/>
          <a:lstStyle/>
          <a:p>
            <a:r>
              <a:rPr lang="es-ES" dirty="0"/>
              <a:t>Eduard Tomàs</a:t>
            </a:r>
          </a:p>
        </p:txBody>
      </p:sp>
      <p:sp>
        <p:nvSpPr>
          <p:cNvPr id="28" name="Marcador de posición de texto 27">
            <a:extLst>
              <a:ext uri="{FF2B5EF4-FFF2-40B4-BE49-F238E27FC236}">
                <a16:creationId xmlns:a16="http://schemas.microsoft.com/office/drawing/2014/main" id="{919B9F1E-7DA4-EE4C-92AE-F101C1BFFE30}"/>
              </a:ext>
            </a:extLst>
          </p:cNvPr>
          <p:cNvSpPr>
            <a:spLocks noGrp="1"/>
          </p:cNvSpPr>
          <p:nvPr>
            <p:ph type="body" sz="quarter" idx="18"/>
          </p:nvPr>
        </p:nvSpPr>
        <p:spPr>
          <a:xfrm>
            <a:off x="6216673" y="3819881"/>
            <a:ext cx="5137383" cy="806638"/>
          </a:xfrm>
        </p:spPr>
        <p:txBody>
          <a:bodyPr/>
          <a:lstStyle/>
          <a:p>
            <a:r>
              <a:rPr lang="es-ES" dirty="0"/>
              <a:t>Software </a:t>
            </a:r>
            <a:r>
              <a:rPr lang="es-ES" dirty="0" err="1"/>
              <a:t>Engineer</a:t>
            </a:r>
            <a:endParaRPr lang="es-ES" dirty="0"/>
          </a:p>
          <a:p>
            <a:endParaRPr lang="es-ES" dirty="0"/>
          </a:p>
        </p:txBody>
      </p:sp>
      <p:sp>
        <p:nvSpPr>
          <p:cNvPr id="10" name="Marcador de posición de texto 23">
            <a:extLst>
              <a:ext uri="{FF2B5EF4-FFF2-40B4-BE49-F238E27FC236}">
                <a16:creationId xmlns:a16="http://schemas.microsoft.com/office/drawing/2014/main" id="{A7619F6C-670A-49BE-889F-827EFB56E77F}"/>
              </a:ext>
            </a:extLst>
          </p:cNvPr>
          <p:cNvSpPr txBox="1">
            <a:spLocks/>
          </p:cNvSpPr>
          <p:nvPr/>
        </p:nvSpPr>
        <p:spPr>
          <a:xfrm>
            <a:off x="17594762" y="9860841"/>
            <a:ext cx="7066852" cy="715627"/>
          </a:xfrm>
          <a:prstGeom prst="rect">
            <a:avLst/>
          </a:prstGeom>
        </p:spPr>
        <p:txBody>
          <a:bodyPr vert="horz" lIns="91440" tIns="45720" rIns="91440" bIns="45720" rtlCol="0">
            <a:normAutofit/>
          </a:bodyPr>
          <a:lstStyle>
            <a:lvl1pPr marL="0" indent="0" algn="ctr" defTabSz="1828709" rtl="0" eaLnBrk="1" latinLnBrk="0" hangingPunct="1">
              <a:lnSpc>
                <a:spcPct val="90000"/>
              </a:lnSpc>
              <a:spcBef>
                <a:spcPts val="2000"/>
              </a:spcBef>
              <a:buFont typeface="Arial" panose="020B0604020202020204" pitchFamily="34" charset="0"/>
              <a:buNone/>
              <a:defRPr sz="4200" b="1" kern="1200">
                <a:solidFill>
                  <a:schemeClr val="bg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s-ES" dirty="0"/>
              <a:t>@</a:t>
            </a:r>
            <a:r>
              <a:rPr lang="es-ES" dirty="0" err="1"/>
              <a:t>eiximenis</a:t>
            </a:r>
            <a:endParaRPr lang="es-ES" dirty="0"/>
          </a:p>
        </p:txBody>
      </p:sp>
      <p:sp>
        <p:nvSpPr>
          <p:cNvPr id="11" name="Marcador de posición de texto 24">
            <a:extLst>
              <a:ext uri="{FF2B5EF4-FFF2-40B4-BE49-F238E27FC236}">
                <a16:creationId xmlns:a16="http://schemas.microsoft.com/office/drawing/2014/main" id="{FC8B488A-87BD-40EE-8E14-7429088D7105}"/>
              </a:ext>
            </a:extLst>
          </p:cNvPr>
          <p:cNvSpPr txBox="1">
            <a:spLocks/>
          </p:cNvSpPr>
          <p:nvPr/>
        </p:nvSpPr>
        <p:spPr>
          <a:xfrm>
            <a:off x="17315561" y="10758464"/>
            <a:ext cx="7066852" cy="674031"/>
          </a:xfrm>
          <a:prstGeom prst="rect">
            <a:avLst/>
          </a:prstGeom>
        </p:spPr>
        <p:txBody>
          <a:bodyPr vert="horz" wrap="square" lIns="91440" tIns="45720" rIns="91440" bIns="45720" rtlCol="0">
            <a:spAutoFit/>
          </a:bodyPr>
          <a:lstStyle>
            <a:lvl1pPr marL="0" indent="0" algn="ctr" defTabSz="1828709" rtl="0" eaLnBrk="1" latinLnBrk="0" hangingPunct="1">
              <a:lnSpc>
                <a:spcPct val="90000"/>
              </a:lnSpc>
              <a:spcBef>
                <a:spcPts val="2000"/>
              </a:spcBef>
              <a:buFont typeface="Arial" panose="020B0604020202020204" pitchFamily="34" charset="0"/>
              <a:buNone/>
              <a:defRPr sz="4200" b="1" kern="1200">
                <a:solidFill>
                  <a:schemeClr val="bg1"/>
                </a:solidFill>
                <a:latin typeface="+mn-lt"/>
                <a:ea typeface="+mn-ea"/>
                <a:cs typeface="+mn-cs"/>
              </a:defRPr>
            </a:lvl1pPr>
            <a:lvl2pPr marL="1371531" indent="-457177" algn="l" defTabSz="1828709"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886" indent="-457177" algn="l" defTabSz="1828709"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240"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594"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s-ES" dirty="0"/>
              <a:t>etomas@plainconcepts.com</a:t>
            </a:r>
          </a:p>
        </p:txBody>
      </p:sp>
      <p:pic>
        <p:nvPicPr>
          <p:cNvPr id="33" name="Marcador de posición de imagen 13">
            <a:extLst>
              <a:ext uri="{FF2B5EF4-FFF2-40B4-BE49-F238E27FC236}">
                <a16:creationId xmlns:a16="http://schemas.microsoft.com/office/drawing/2014/main" id="{8CF1C7A6-A041-46D8-83D5-5EF3E06F9C58}"/>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5802" b="5802"/>
          <a:stretch>
            <a:fillRect/>
          </a:stretch>
        </p:blipFill>
        <p:spPr>
          <a:xfrm>
            <a:off x="484995" y="3143644"/>
            <a:ext cx="5889625" cy="5888037"/>
          </a:xfrm>
        </p:spPr>
      </p:pic>
      <p:pic>
        <p:nvPicPr>
          <p:cNvPr id="39" name="Picture 38">
            <a:extLst>
              <a:ext uri="{FF2B5EF4-FFF2-40B4-BE49-F238E27FC236}">
                <a16:creationId xmlns:a16="http://schemas.microsoft.com/office/drawing/2014/main" id="{EE68FC2A-A969-486B-971C-7134C459F200}"/>
              </a:ext>
            </a:extLst>
          </p:cNvPr>
          <p:cNvPicPr>
            <a:picLocks noChangeAspect="1"/>
          </p:cNvPicPr>
          <p:nvPr/>
        </p:nvPicPr>
        <p:blipFill rotWithShape="1">
          <a:blip r:embed="rId4">
            <a:extLst>
              <a:ext uri="{28A0092B-C50C-407E-A947-70E740481C1C}">
                <a14:useLocalDpi xmlns:a14="http://schemas.microsoft.com/office/drawing/2010/main" val="0"/>
              </a:ext>
            </a:extLst>
          </a:blip>
          <a:srcRect l="27997" r="6901"/>
          <a:stretch/>
        </p:blipFill>
        <p:spPr>
          <a:xfrm>
            <a:off x="18252581" y="2972910"/>
            <a:ext cx="5751215" cy="5888037"/>
          </a:xfrm>
          <a:prstGeom prst="ellipse">
            <a:avLst/>
          </a:prstGeom>
          <a:ln w="76200">
            <a:solidFill>
              <a:schemeClr val="bg1"/>
            </a:solidFill>
          </a:ln>
        </p:spPr>
      </p:pic>
      <p:sp>
        <p:nvSpPr>
          <p:cNvPr id="41" name="Marcador de posición de texto 26">
            <a:extLst>
              <a:ext uri="{FF2B5EF4-FFF2-40B4-BE49-F238E27FC236}">
                <a16:creationId xmlns:a16="http://schemas.microsoft.com/office/drawing/2014/main" id="{ED73FA93-24CB-4820-A32D-BC20831CCE16}"/>
              </a:ext>
            </a:extLst>
          </p:cNvPr>
          <p:cNvSpPr txBox="1">
            <a:spLocks/>
          </p:cNvSpPr>
          <p:nvPr/>
        </p:nvSpPr>
        <p:spPr>
          <a:xfrm>
            <a:off x="5236435" y="2545534"/>
            <a:ext cx="6275568" cy="1357615"/>
          </a:xfrm>
          <a:prstGeom prst="rect">
            <a:avLst/>
          </a:prstGeom>
        </p:spPr>
        <p:txBody>
          <a:bodyPr vert="horz" lIns="91440" tIns="45720" rIns="91440" bIns="45720" rtlCol="0">
            <a:noAutofit/>
          </a:bodyPr>
          <a:lstStyle>
            <a:lvl1pPr marL="0" indent="0" algn="l" defTabSz="1828709" rtl="0" eaLnBrk="1" latinLnBrk="0" hangingPunct="1">
              <a:lnSpc>
                <a:spcPct val="90000"/>
              </a:lnSpc>
              <a:spcBef>
                <a:spcPts val="2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1pPr>
            <a:lvl2pPr marL="914354"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2pPr>
            <a:lvl3pPr marL="1828709"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3pPr>
            <a:lvl4pPr marL="2743063"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4pPr>
            <a:lvl5pPr marL="3657417"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s-ES" dirty="0"/>
              <a:t>Ramon Tomás </a:t>
            </a:r>
          </a:p>
        </p:txBody>
      </p:sp>
      <p:sp>
        <p:nvSpPr>
          <p:cNvPr id="42" name="Marcador de posición de texto 27">
            <a:extLst>
              <a:ext uri="{FF2B5EF4-FFF2-40B4-BE49-F238E27FC236}">
                <a16:creationId xmlns:a16="http://schemas.microsoft.com/office/drawing/2014/main" id="{48B5011B-F6F4-4B45-95C5-85C591E47EC5}"/>
              </a:ext>
            </a:extLst>
          </p:cNvPr>
          <p:cNvSpPr txBox="1">
            <a:spLocks/>
          </p:cNvSpPr>
          <p:nvPr/>
        </p:nvSpPr>
        <p:spPr>
          <a:xfrm>
            <a:off x="15360554" y="3589383"/>
            <a:ext cx="5137383" cy="806638"/>
          </a:xfrm>
          <a:prstGeom prst="rect">
            <a:avLst/>
          </a:prstGeom>
        </p:spPr>
        <p:txBody>
          <a:bodyPr vert="horz" lIns="91440" tIns="45720" rIns="91440" bIns="45720" rtlCol="0">
            <a:noAutofit/>
          </a:bodyPr>
          <a:lstStyle>
            <a:lvl1pPr marL="0" indent="0" algn="l" defTabSz="1828709" rtl="0" eaLnBrk="1" latinLnBrk="0" hangingPunct="1">
              <a:lnSpc>
                <a:spcPct val="90000"/>
              </a:lnSpc>
              <a:spcBef>
                <a:spcPts val="2000"/>
              </a:spcBef>
              <a:buFont typeface="Arial" panose="020B0604020202020204" pitchFamily="34" charset="0"/>
              <a:buNone/>
              <a:defRPr sz="4400" b="0" i="0" kern="1200">
                <a:solidFill>
                  <a:schemeClr val="tx1"/>
                </a:solidFill>
                <a:latin typeface="Calibri" panose="020F0502020204030204" pitchFamily="34" charset="0"/>
                <a:ea typeface="+mn-ea"/>
                <a:cs typeface="Calibri" panose="020F0502020204030204" pitchFamily="34" charset="0"/>
              </a:defRPr>
            </a:lvl1pPr>
            <a:lvl2pPr marL="914354"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2pPr>
            <a:lvl3pPr marL="1828709"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3pPr>
            <a:lvl4pPr marL="2743063"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4pPr>
            <a:lvl5pPr marL="3657417" indent="0" algn="l" defTabSz="1828709" rtl="0" eaLnBrk="1" latinLnBrk="0" hangingPunct="1">
              <a:lnSpc>
                <a:spcPct val="90000"/>
              </a:lnSpc>
              <a:spcBef>
                <a:spcPts val="1000"/>
              </a:spcBef>
              <a:buFont typeface="Arial" panose="020B0604020202020204" pitchFamily="34" charset="0"/>
              <a:buNone/>
              <a:defRPr sz="8000" b="1" i="0" kern="1200">
                <a:solidFill>
                  <a:schemeClr val="tx1"/>
                </a:solidFill>
                <a:latin typeface="Calibri" panose="020F0502020204030204" pitchFamily="34" charset="0"/>
                <a:ea typeface="+mn-ea"/>
                <a:cs typeface="Calibri" panose="020F050202020403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s-ES" dirty="0" err="1"/>
              <a:t>Compulsive</a:t>
            </a:r>
            <a:r>
              <a:rPr lang="es-ES" dirty="0"/>
              <a:t> </a:t>
            </a:r>
            <a:r>
              <a:rPr lang="es-ES" dirty="0" err="1"/>
              <a:t>Developer</a:t>
            </a:r>
            <a:endParaRPr lang="es-ES" dirty="0"/>
          </a:p>
          <a:p>
            <a:endParaRPr lang="es-ES" dirty="0"/>
          </a:p>
        </p:txBody>
      </p:sp>
    </p:spTree>
    <p:extLst>
      <p:ext uri="{BB962C8B-B14F-4D97-AF65-F5344CB8AC3E}">
        <p14:creationId xmlns:p14="http://schemas.microsoft.com/office/powerpoint/2010/main" val="2724719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Net Core vs Net Framework en contenedores</a:t>
            </a:r>
          </a:p>
        </p:txBody>
      </p:sp>
    </p:spTree>
    <p:extLst>
      <p:ext uri="{BB962C8B-B14F-4D97-AF65-F5344CB8AC3E}">
        <p14:creationId xmlns:p14="http://schemas.microsoft.com/office/powerpoint/2010/main" val="177644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5105A-270A-824D-92A3-C456E10EE82A}"/>
              </a:ext>
            </a:extLst>
          </p:cNvPr>
          <p:cNvSpPr>
            <a:spLocks noGrp="1"/>
          </p:cNvSpPr>
          <p:nvPr>
            <p:ph type="title"/>
          </p:nvPr>
        </p:nvSpPr>
        <p:spPr/>
        <p:txBody>
          <a:bodyPr/>
          <a:lstStyle/>
          <a:p>
            <a:r>
              <a:rPr lang="es-ES" dirty="0"/>
              <a:t>Qué vamos a ver hoy</a:t>
            </a:r>
          </a:p>
        </p:txBody>
      </p:sp>
      <p:sp>
        <p:nvSpPr>
          <p:cNvPr id="3" name="Content Placeholder 2">
            <a:extLst>
              <a:ext uri="{FF2B5EF4-FFF2-40B4-BE49-F238E27FC236}">
                <a16:creationId xmlns:a16="http://schemas.microsoft.com/office/drawing/2014/main" id="{337229E7-0781-8743-ABCD-8AE1F6C97132}"/>
              </a:ext>
            </a:extLst>
          </p:cNvPr>
          <p:cNvSpPr>
            <a:spLocks noGrp="1"/>
          </p:cNvSpPr>
          <p:nvPr>
            <p:ph idx="1"/>
          </p:nvPr>
        </p:nvSpPr>
        <p:spPr/>
        <p:txBody>
          <a:bodyPr>
            <a:normAutofit/>
          </a:bodyPr>
          <a:lstStyle/>
          <a:p>
            <a:pPr marL="571500" indent="-571500">
              <a:buFont typeface="Arial" panose="020B0604020202020204" pitchFamily="34" charset="0"/>
              <a:buChar char="•"/>
            </a:pPr>
            <a:r>
              <a:rPr lang="es-ES" sz="4400" dirty="0"/>
              <a:t>Net Core vs Net Framework en contenedores</a:t>
            </a:r>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Buenas prácticas con Net Core</a:t>
            </a:r>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Escenarios </a:t>
            </a:r>
            <a:r>
              <a:rPr lang="es-ES" sz="4400" dirty="0" err="1"/>
              <a:t>lift</a:t>
            </a:r>
            <a:r>
              <a:rPr lang="es-ES" sz="4400" dirty="0"/>
              <a:t> and shift con Net Framework</a:t>
            </a:r>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CI/CD con contenedores</a:t>
            </a:r>
          </a:p>
        </p:txBody>
      </p:sp>
    </p:spTree>
    <p:extLst>
      <p:ext uri="{BB962C8B-B14F-4D97-AF65-F5344CB8AC3E}">
        <p14:creationId xmlns:p14="http://schemas.microsoft.com/office/powerpoint/2010/main" val="140466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4832-44CB-4A48-B344-3CDC4CDCEE1A}"/>
              </a:ext>
            </a:extLst>
          </p:cNvPr>
          <p:cNvSpPr>
            <a:spLocks noGrp="1"/>
          </p:cNvSpPr>
          <p:nvPr>
            <p:ph type="title"/>
          </p:nvPr>
        </p:nvSpPr>
        <p:spPr/>
        <p:txBody>
          <a:bodyPr/>
          <a:lstStyle/>
          <a:p>
            <a:r>
              <a:rPr lang="en-US" dirty="0"/>
              <a:t>Net Core y </a:t>
            </a:r>
            <a:r>
              <a:rPr lang="en-US" dirty="0" err="1"/>
              <a:t>contenedores</a:t>
            </a:r>
            <a:endParaRPr lang="en-US" dirty="0"/>
          </a:p>
        </p:txBody>
      </p:sp>
      <p:sp>
        <p:nvSpPr>
          <p:cNvPr id="3" name="Content Placeholder 2">
            <a:extLst>
              <a:ext uri="{FF2B5EF4-FFF2-40B4-BE49-F238E27FC236}">
                <a16:creationId xmlns:a16="http://schemas.microsoft.com/office/drawing/2014/main" id="{D23E5897-9A55-4ABE-9485-0D5D04356799}"/>
              </a:ext>
            </a:extLst>
          </p:cNvPr>
          <p:cNvSpPr>
            <a:spLocks noGrp="1"/>
          </p:cNvSpPr>
          <p:nvPr>
            <p:ph idx="1"/>
          </p:nvPr>
        </p:nvSpPr>
        <p:spPr/>
        <p:txBody>
          <a:bodyPr>
            <a:normAutofit/>
          </a:bodyPr>
          <a:lstStyle/>
          <a:p>
            <a:r>
              <a:rPr lang="en-US" sz="4400" dirty="0"/>
              <a:t>Net Core es </a:t>
            </a:r>
            <a:r>
              <a:rPr lang="en-US" sz="4400" b="1" dirty="0" err="1"/>
              <a:t>más</a:t>
            </a:r>
            <a:r>
              <a:rPr lang="en-US" sz="4400" b="1" dirty="0"/>
              <a:t> modular</a:t>
            </a:r>
            <a:r>
              <a:rPr lang="en-US" sz="4400" dirty="0"/>
              <a:t> que Net Framework</a:t>
            </a:r>
          </a:p>
          <a:p>
            <a:endParaRPr lang="en-US" sz="4400" dirty="0"/>
          </a:p>
          <a:p>
            <a:r>
              <a:rPr lang="en-US" sz="4400" dirty="0"/>
              <a:t>Net Core </a:t>
            </a:r>
            <a:r>
              <a:rPr lang="en-US" sz="4400" dirty="0" err="1"/>
              <a:t>funciona</a:t>
            </a:r>
            <a:r>
              <a:rPr lang="en-US" sz="4400" dirty="0"/>
              <a:t> </a:t>
            </a:r>
            <a:r>
              <a:rPr lang="en-US" sz="4400" dirty="0" err="1"/>
              <a:t>en</a:t>
            </a:r>
            <a:r>
              <a:rPr lang="en-US" sz="4400" dirty="0"/>
              <a:t> Linux (</a:t>
            </a:r>
            <a:r>
              <a:rPr lang="en-US" sz="4400" dirty="0" err="1"/>
              <a:t>imágenes</a:t>
            </a:r>
            <a:r>
              <a:rPr lang="en-US" sz="4400" dirty="0"/>
              <a:t> </a:t>
            </a:r>
            <a:r>
              <a:rPr lang="en-US" sz="4400" dirty="0" err="1"/>
              <a:t>basadas</a:t>
            </a:r>
            <a:r>
              <a:rPr lang="en-US" sz="4400" dirty="0"/>
              <a:t> </a:t>
            </a:r>
            <a:r>
              <a:rPr lang="en-US" sz="4400" dirty="0" err="1"/>
              <a:t>en</a:t>
            </a:r>
            <a:r>
              <a:rPr lang="en-US" sz="4400" dirty="0"/>
              <a:t> Jessie)</a:t>
            </a:r>
          </a:p>
          <a:p>
            <a:endParaRPr lang="en-US" sz="4400" dirty="0"/>
          </a:p>
          <a:p>
            <a:r>
              <a:rPr lang="en-US" sz="4400" b="1" dirty="0"/>
              <a:t> </a:t>
            </a:r>
            <a:r>
              <a:rPr lang="en-US" sz="4400" b="1" dirty="0" err="1"/>
              <a:t>Imágenes</a:t>
            </a:r>
            <a:r>
              <a:rPr lang="en-US" sz="4400" b="1" dirty="0"/>
              <a:t> </a:t>
            </a:r>
            <a:r>
              <a:rPr lang="en-US" sz="4400" b="1" dirty="0" err="1"/>
              <a:t>más</a:t>
            </a:r>
            <a:r>
              <a:rPr lang="en-US" sz="4400" b="1" dirty="0"/>
              <a:t> </a:t>
            </a:r>
            <a:r>
              <a:rPr lang="en-US" sz="4400" b="1" dirty="0" err="1"/>
              <a:t>pequeñas</a:t>
            </a:r>
            <a:endParaRPr lang="en-US" sz="4400" b="1" dirty="0"/>
          </a:p>
        </p:txBody>
      </p:sp>
    </p:spTree>
    <p:extLst>
      <p:ext uri="{BB962C8B-B14F-4D97-AF65-F5344CB8AC3E}">
        <p14:creationId xmlns:p14="http://schemas.microsoft.com/office/powerpoint/2010/main" val="1415460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F0D7-C7D6-4528-805E-99E6D5F211ED}"/>
              </a:ext>
            </a:extLst>
          </p:cNvPr>
          <p:cNvSpPr>
            <a:spLocks noGrp="1"/>
          </p:cNvSpPr>
          <p:nvPr>
            <p:ph type="title"/>
          </p:nvPr>
        </p:nvSpPr>
        <p:spPr/>
        <p:txBody>
          <a:bodyPr/>
          <a:lstStyle/>
          <a:p>
            <a:r>
              <a:rPr lang="en-US" dirty="0" err="1"/>
              <a:t>Tamaño</a:t>
            </a:r>
            <a:r>
              <a:rPr lang="en-US" dirty="0"/>
              <a:t> </a:t>
            </a:r>
            <a:r>
              <a:rPr lang="en-US" dirty="0" err="1"/>
              <a:t>imágenes</a:t>
            </a:r>
            <a:r>
              <a:rPr lang="en-US" dirty="0"/>
              <a:t> (ASP.NET Core vs ASP.NET)</a:t>
            </a:r>
          </a:p>
        </p:txBody>
      </p:sp>
      <p:pic>
        <p:nvPicPr>
          <p:cNvPr id="4" name="Content Placeholder 3">
            <a:extLst>
              <a:ext uri="{FF2B5EF4-FFF2-40B4-BE49-F238E27FC236}">
                <a16:creationId xmlns:a16="http://schemas.microsoft.com/office/drawing/2014/main" id="{959A8AB4-72BE-416A-84F4-78674A270C3F}"/>
              </a:ext>
            </a:extLst>
          </p:cNvPr>
          <p:cNvPicPr>
            <a:picLocks noGrp="1" noChangeAspect="1"/>
          </p:cNvPicPr>
          <p:nvPr>
            <p:ph idx="1"/>
          </p:nvPr>
        </p:nvPicPr>
        <p:blipFill>
          <a:blip r:embed="rId2"/>
          <a:stretch>
            <a:fillRect/>
          </a:stretch>
        </p:blipFill>
        <p:spPr>
          <a:xfrm>
            <a:off x="4140738" y="5880673"/>
            <a:ext cx="19886615" cy="1685861"/>
          </a:xfrm>
          <a:prstGeom prst="rect">
            <a:avLst/>
          </a:prstGeom>
        </p:spPr>
      </p:pic>
      <p:sp>
        <p:nvSpPr>
          <p:cNvPr id="6" name="Content Placeholder 2">
            <a:extLst>
              <a:ext uri="{FF2B5EF4-FFF2-40B4-BE49-F238E27FC236}">
                <a16:creationId xmlns:a16="http://schemas.microsoft.com/office/drawing/2014/main" id="{D9CDC5A6-08CF-4DD6-8CD4-31C086FFE01F}"/>
              </a:ext>
            </a:extLst>
          </p:cNvPr>
          <p:cNvSpPr txBox="1">
            <a:spLocks/>
          </p:cNvSpPr>
          <p:nvPr/>
        </p:nvSpPr>
        <p:spPr>
          <a:xfrm>
            <a:off x="4140738" y="4814214"/>
            <a:ext cx="18565384" cy="7341658"/>
          </a:xfrm>
          <a:prstGeom prst="rect">
            <a:avLst/>
          </a:prstGeom>
        </p:spPr>
        <p:txBody>
          <a:bodyPr vert="horz" lIns="91440" tIns="45720" rIns="91440" bIns="45720" rtlCol="0">
            <a:normAutofit/>
          </a:bodyPr>
          <a:lstStyle>
            <a:lvl1pPr marL="0" indent="0" algn="l" defTabSz="1828709" rtl="0" eaLnBrk="1" latinLnBrk="0" hangingPunct="1">
              <a:lnSpc>
                <a:spcPct val="90000"/>
              </a:lnSpc>
              <a:spcBef>
                <a:spcPts val="2000"/>
              </a:spcBef>
              <a:buFont typeface="Arial" panose="020B0604020202020204" pitchFamily="34" charset="0"/>
              <a:buNone/>
              <a:defRPr sz="3200" kern="1200">
                <a:solidFill>
                  <a:schemeClr val="tx1"/>
                </a:solidFill>
                <a:latin typeface="+mn-lt"/>
                <a:ea typeface="+mn-ea"/>
                <a:cs typeface="+mn-cs"/>
              </a:defRPr>
            </a:lvl1pPr>
            <a:lvl2pPr marL="914354" indent="0" algn="l" defTabSz="1828709"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2pPr>
            <a:lvl3pPr marL="1828709" indent="0" algn="l" defTabSz="1828709"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3pPr>
            <a:lvl4pPr marL="2743063" indent="0" algn="l" defTabSz="1828709"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4pPr>
            <a:lvl5pPr marL="3657417" indent="0" algn="l" defTabSz="1828709"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571500" indent="-571500">
              <a:buFont typeface="Arial" panose="020B0604020202020204" pitchFamily="34" charset="0"/>
              <a:buChar char="•"/>
            </a:pPr>
            <a:r>
              <a:rPr lang="es-ES" sz="4400" dirty="0"/>
              <a:t>Windows </a:t>
            </a:r>
            <a:r>
              <a:rPr lang="es-ES" sz="4400" dirty="0" err="1"/>
              <a:t>Containers</a:t>
            </a:r>
            <a:endParaRPr lang="es-ES" sz="4400" dirty="0"/>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endParaRPr lang="es-ES" sz="4400" dirty="0"/>
          </a:p>
          <a:p>
            <a:pPr marL="571500" indent="-571500">
              <a:buFont typeface="Arial" panose="020B0604020202020204" pitchFamily="34" charset="0"/>
              <a:buChar char="•"/>
            </a:pPr>
            <a:r>
              <a:rPr lang="es-ES" sz="4400" dirty="0"/>
              <a:t>Linux </a:t>
            </a:r>
            <a:r>
              <a:rPr lang="es-ES" sz="4400" dirty="0" err="1"/>
              <a:t>Containers</a:t>
            </a:r>
            <a:endParaRPr lang="es-ES" sz="4400" dirty="0"/>
          </a:p>
        </p:txBody>
      </p:sp>
      <p:pic>
        <p:nvPicPr>
          <p:cNvPr id="7" name="Picture 6">
            <a:extLst>
              <a:ext uri="{FF2B5EF4-FFF2-40B4-BE49-F238E27FC236}">
                <a16:creationId xmlns:a16="http://schemas.microsoft.com/office/drawing/2014/main" id="{17BA3051-E84A-4DDE-AAE8-3A4B486AF8CA}"/>
              </a:ext>
            </a:extLst>
          </p:cNvPr>
          <p:cNvPicPr>
            <a:picLocks noChangeAspect="1"/>
          </p:cNvPicPr>
          <p:nvPr/>
        </p:nvPicPr>
        <p:blipFill>
          <a:blip r:embed="rId3"/>
          <a:stretch>
            <a:fillRect/>
          </a:stretch>
        </p:blipFill>
        <p:spPr>
          <a:xfrm>
            <a:off x="4140738" y="9321606"/>
            <a:ext cx="18936768" cy="2231959"/>
          </a:xfrm>
          <a:prstGeom prst="rect">
            <a:avLst/>
          </a:prstGeom>
        </p:spPr>
      </p:pic>
    </p:spTree>
    <p:extLst>
      <p:ext uri="{BB962C8B-B14F-4D97-AF65-F5344CB8AC3E}">
        <p14:creationId xmlns:p14="http://schemas.microsoft.com/office/powerpoint/2010/main" val="195039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CEB19E-99BA-284B-A9E4-B039D8A49B68}"/>
              </a:ext>
            </a:extLst>
          </p:cNvPr>
          <p:cNvSpPr>
            <a:spLocks noGrp="1"/>
          </p:cNvSpPr>
          <p:nvPr>
            <p:ph type="ctrTitle"/>
          </p:nvPr>
        </p:nvSpPr>
        <p:spPr/>
        <p:txBody>
          <a:bodyPr/>
          <a:lstStyle/>
          <a:p>
            <a:r>
              <a:rPr lang="es-ES" dirty="0"/>
              <a:t>Buenas prácticas con Net Core</a:t>
            </a:r>
          </a:p>
        </p:txBody>
      </p:sp>
    </p:spTree>
    <p:extLst>
      <p:ext uri="{BB962C8B-B14F-4D97-AF65-F5344CB8AC3E}">
        <p14:creationId xmlns:p14="http://schemas.microsoft.com/office/powerpoint/2010/main" val="68741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94832-44CB-4A48-B344-3CDC4CDCEE1A}"/>
              </a:ext>
            </a:extLst>
          </p:cNvPr>
          <p:cNvSpPr>
            <a:spLocks noGrp="1"/>
          </p:cNvSpPr>
          <p:nvPr>
            <p:ph type="title"/>
          </p:nvPr>
        </p:nvSpPr>
        <p:spPr/>
        <p:txBody>
          <a:bodyPr/>
          <a:lstStyle/>
          <a:p>
            <a:r>
              <a:rPr lang="en-US" dirty="0" err="1"/>
              <a:t>Configuración</a:t>
            </a:r>
            <a:endParaRPr lang="en-US" dirty="0"/>
          </a:p>
        </p:txBody>
      </p:sp>
      <p:sp>
        <p:nvSpPr>
          <p:cNvPr id="3" name="Content Placeholder 2">
            <a:extLst>
              <a:ext uri="{FF2B5EF4-FFF2-40B4-BE49-F238E27FC236}">
                <a16:creationId xmlns:a16="http://schemas.microsoft.com/office/drawing/2014/main" id="{D23E5897-9A55-4ABE-9485-0D5D04356799}"/>
              </a:ext>
            </a:extLst>
          </p:cNvPr>
          <p:cNvSpPr>
            <a:spLocks noGrp="1"/>
          </p:cNvSpPr>
          <p:nvPr>
            <p:ph idx="1"/>
          </p:nvPr>
        </p:nvSpPr>
        <p:spPr/>
        <p:txBody>
          <a:bodyPr>
            <a:normAutofit/>
          </a:bodyPr>
          <a:lstStyle/>
          <a:p>
            <a:pPr marL="571500" indent="-571500">
              <a:buFont typeface="Arial" panose="020B0604020202020204" pitchFamily="34" charset="0"/>
              <a:buChar char="•"/>
            </a:pPr>
            <a:r>
              <a:rPr lang="en-US" sz="4400" dirty="0" err="1"/>
              <a:t>Evitar</a:t>
            </a:r>
            <a:r>
              <a:rPr lang="en-US" sz="4400" dirty="0"/>
              <a:t> </a:t>
            </a:r>
            <a:r>
              <a:rPr lang="en-US" sz="4400" dirty="0" err="1"/>
              <a:t>imágenes</a:t>
            </a:r>
            <a:r>
              <a:rPr lang="en-US" sz="4400" dirty="0"/>
              <a:t> por </a:t>
            </a:r>
            <a:r>
              <a:rPr lang="en-US" sz="4400" dirty="0" err="1"/>
              <a:t>entorno</a:t>
            </a: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Configuración</a:t>
            </a:r>
            <a:r>
              <a:rPr lang="en-US" sz="4400" dirty="0"/>
              <a:t> </a:t>
            </a:r>
            <a:r>
              <a:rPr lang="en-US" sz="4400" dirty="0" err="1"/>
              <a:t>proveída</a:t>
            </a:r>
            <a:r>
              <a:rPr lang="en-US" sz="4400" dirty="0"/>
              <a:t> por el </a:t>
            </a:r>
            <a:r>
              <a:rPr lang="en-US" sz="4400" dirty="0" err="1"/>
              <a:t>entorno</a:t>
            </a:r>
            <a:endParaRPr lang="en-US" sz="4400" dirty="0"/>
          </a:p>
          <a:p>
            <a:pPr marL="571500" indent="-571500">
              <a:buFont typeface="Arial" panose="020B0604020202020204" pitchFamily="34" charset="0"/>
              <a:buChar char="•"/>
            </a:pPr>
            <a:endParaRPr lang="en-US" sz="4400" dirty="0"/>
          </a:p>
          <a:p>
            <a:pPr marL="571500" indent="-571500">
              <a:buFont typeface="Arial" panose="020B0604020202020204" pitchFamily="34" charset="0"/>
              <a:buChar char="•"/>
            </a:pPr>
            <a:r>
              <a:rPr lang="en-US" sz="4400" dirty="0" err="1"/>
              <a:t>Configuración</a:t>
            </a:r>
            <a:r>
              <a:rPr lang="en-US" sz="4400" dirty="0"/>
              <a:t> </a:t>
            </a:r>
            <a:r>
              <a:rPr lang="en-US" sz="4400" dirty="0" err="1"/>
              <a:t>mediante</a:t>
            </a:r>
            <a:r>
              <a:rPr lang="en-US" sz="4400" dirty="0"/>
              <a:t> </a:t>
            </a:r>
            <a:r>
              <a:rPr lang="en-US" sz="4400" dirty="0" err="1"/>
              <a:t>ficheros</a:t>
            </a:r>
            <a:r>
              <a:rPr lang="en-US" sz="4400" dirty="0"/>
              <a:t> (</a:t>
            </a:r>
            <a:r>
              <a:rPr lang="en-US" sz="4400" dirty="0" err="1"/>
              <a:t>volúmenes</a:t>
            </a:r>
            <a:r>
              <a:rPr lang="en-US" sz="4400" dirty="0"/>
              <a:t>)</a:t>
            </a:r>
          </a:p>
          <a:p>
            <a:r>
              <a:rPr lang="en-US" sz="4400" b="1" dirty="0"/>
              <a:t> </a:t>
            </a:r>
          </a:p>
          <a:p>
            <a:pPr marL="571500" indent="-571500">
              <a:buFont typeface="Arial" panose="020B0604020202020204" pitchFamily="34" charset="0"/>
              <a:buChar char="•"/>
            </a:pPr>
            <a:r>
              <a:rPr lang="en-US" sz="4400" dirty="0" err="1"/>
              <a:t>Configuración</a:t>
            </a:r>
            <a:r>
              <a:rPr lang="en-US" sz="4400" dirty="0"/>
              <a:t> </a:t>
            </a:r>
            <a:r>
              <a:rPr lang="en-US" sz="4400" dirty="0" err="1"/>
              <a:t>mediante</a:t>
            </a:r>
            <a:r>
              <a:rPr lang="en-US" sz="4400" dirty="0"/>
              <a:t> variables </a:t>
            </a:r>
            <a:r>
              <a:rPr lang="en-US" sz="4400" dirty="0" err="1"/>
              <a:t>entorno</a:t>
            </a:r>
            <a:endParaRPr lang="en-US" sz="4400" dirty="0"/>
          </a:p>
        </p:txBody>
      </p:sp>
    </p:spTree>
    <p:extLst>
      <p:ext uri="{BB962C8B-B14F-4D97-AF65-F5344CB8AC3E}">
        <p14:creationId xmlns:p14="http://schemas.microsoft.com/office/powerpoint/2010/main" val="3996026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emf"/></Relationships>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a:srcRect/>
          <a:stretch>
            <a:fillRect/>
          </a:stretch>
        </a:blipFill>
        <a:ln w="152400">
          <a:solidFill>
            <a:schemeClr val="bg1"/>
          </a:solid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974</TotalTime>
  <Words>608</Words>
  <Application>Microsoft Office PowerPoint</Application>
  <PresentationFormat>Custom</PresentationFormat>
  <Paragraphs>88</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Tema de Office</vt:lpstr>
      <vt:lpstr>Containers en .NET</vt:lpstr>
      <vt:lpstr>PowerPoint Presentation</vt:lpstr>
      <vt:lpstr>PowerPoint Presentation</vt:lpstr>
      <vt:lpstr>Net Core vs Net Framework en contenedores</vt:lpstr>
      <vt:lpstr>Qué vamos a ver hoy</vt:lpstr>
      <vt:lpstr>Net Core y contenedores</vt:lpstr>
      <vt:lpstr>Tamaño imágenes (ASP.NET Core vs ASP.NET)</vt:lpstr>
      <vt:lpstr>Buenas prácticas con Net Core</vt:lpstr>
      <vt:lpstr>Configuración</vt:lpstr>
      <vt:lpstr>Gestión de secretos</vt:lpstr>
      <vt:lpstr>Demo: Configuración y secretos</vt:lpstr>
      <vt:lpstr>Multi-stage builds</vt:lpstr>
      <vt:lpstr>Demo: multi-staging</vt:lpstr>
      <vt:lpstr>Escenarios lift and shift con .NET Framework</vt:lpstr>
      <vt:lpstr>Objetivo</vt:lpstr>
      <vt:lpstr>hell.config</vt:lpstr>
      <vt:lpstr>Demo: config builders</vt:lpstr>
      <vt:lpstr>CI/CD con contenedores</vt:lpstr>
      <vt:lpstr>Objetivo</vt:lpstr>
      <vt:lpstr>Far far away, behind the word mountains.</vt:lpstr>
      <vt:lpstr>PowerPoint Presentation</vt:lpstr>
      <vt:lpstr>Far far away, behind the word mountains.</vt:lpstr>
      <vt:lpstr>Far far away, behind the word mountains.</vt:lpstr>
      <vt:lpstr>PowerPoint Presentation</vt:lpstr>
      <vt:lpstr>PowerPoint Presentation</vt:lpstr>
      <vt:lpstr>Questions &amp; Answers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 Cuenca Oliva</dc:creator>
  <cp:lastModifiedBy>Eduard Tomàs</cp:lastModifiedBy>
  <cp:revision>123</cp:revision>
  <dcterms:created xsi:type="dcterms:W3CDTF">2018-02-01T10:28:29Z</dcterms:created>
  <dcterms:modified xsi:type="dcterms:W3CDTF">2018-05-28T16:47:18Z</dcterms:modified>
</cp:coreProperties>
</file>